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69" r:id="rId4"/>
    <p:sldId id="266" r:id="rId5"/>
    <p:sldId id="268" r:id="rId6"/>
    <p:sldId id="262" r:id="rId7"/>
    <p:sldId id="259" r:id="rId8"/>
    <p:sldId id="261" r:id="rId9"/>
    <p:sldId id="265" r:id="rId10"/>
    <p:sldId id="260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FF564-E25E-434B-ADEA-7ED8D679D66A}" v="106" dt="2023-09-25T12:03:59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Laurenzi" userId="73fe05af6787b3a8" providerId="LiveId" clId="{103FF564-E25E-434B-ADEA-7ED8D679D66A}"/>
    <pc:docChg chg="undo custSel addSld delSld modSld sldOrd">
      <pc:chgData name="Andrea Laurenzi" userId="73fe05af6787b3a8" providerId="LiveId" clId="{103FF564-E25E-434B-ADEA-7ED8D679D66A}" dt="2023-09-25T12:20:06.847" v="4802" actId="14100"/>
      <pc:docMkLst>
        <pc:docMk/>
      </pc:docMkLst>
      <pc:sldChg chg="addSp delSp modSp mod chgLayout">
        <pc:chgData name="Andrea Laurenzi" userId="73fe05af6787b3a8" providerId="LiveId" clId="{103FF564-E25E-434B-ADEA-7ED8D679D66A}" dt="2023-09-25T08:14:29.592" v="1865" actId="1076"/>
        <pc:sldMkLst>
          <pc:docMk/>
          <pc:sldMk cId="2271519618" sldId="256"/>
        </pc:sldMkLst>
        <pc:spChg chg="add del mod ord">
          <ac:chgData name="Andrea Laurenzi" userId="73fe05af6787b3a8" providerId="LiveId" clId="{103FF564-E25E-434B-ADEA-7ED8D679D66A}" dt="2023-09-25T07:55:53.339" v="1676" actId="700"/>
          <ac:spMkLst>
            <pc:docMk/>
            <pc:sldMk cId="2271519618" sldId="256"/>
            <ac:spMk id="3" creationId="{9EDC81E0-DD0D-D47C-9052-615BF6C1CB74}"/>
          </ac:spMkLst>
        </pc:spChg>
        <pc:spChg chg="mod ord">
          <ac:chgData name="Andrea Laurenzi" userId="73fe05af6787b3a8" providerId="LiveId" clId="{103FF564-E25E-434B-ADEA-7ED8D679D66A}" dt="2023-09-25T08:13:28.351" v="1855" actId="1076"/>
          <ac:spMkLst>
            <pc:docMk/>
            <pc:sldMk cId="2271519618" sldId="256"/>
            <ac:spMk id="7" creationId="{E58E728B-B624-5DA0-1B66-DECBD7B83C6D}"/>
          </ac:spMkLst>
        </pc:spChg>
        <pc:spChg chg="mod">
          <ac:chgData name="Andrea Laurenzi" userId="73fe05af6787b3a8" providerId="LiveId" clId="{103FF564-E25E-434B-ADEA-7ED8D679D66A}" dt="2023-09-25T07:58:18.268" v="1683" actId="207"/>
          <ac:spMkLst>
            <pc:docMk/>
            <pc:sldMk cId="2271519618" sldId="256"/>
            <ac:spMk id="8" creationId="{F1388653-E804-6A43-325C-1FA870329BF4}"/>
          </ac:spMkLst>
        </pc:spChg>
        <pc:picChg chg="add mod">
          <ac:chgData name="Andrea Laurenzi" userId="73fe05af6787b3a8" providerId="LiveId" clId="{103FF564-E25E-434B-ADEA-7ED8D679D66A}" dt="2023-09-25T08:14:29.592" v="1865" actId="1076"/>
          <ac:picMkLst>
            <pc:docMk/>
            <pc:sldMk cId="2271519618" sldId="256"/>
            <ac:picMk id="2" creationId="{14F47BEB-1FFF-5E9A-D89E-D1B50DA8B59F}"/>
          </ac:picMkLst>
        </pc:picChg>
        <pc:picChg chg="del mod">
          <ac:chgData name="Andrea Laurenzi" userId="73fe05af6787b3a8" providerId="LiveId" clId="{103FF564-E25E-434B-ADEA-7ED8D679D66A}" dt="2023-09-25T08:13:32.686" v="1857" actId="478"/>
          <ac:picMkLst>
            <pc:docMk/>
            <pc:sldMk cId="2271519618" sldId="256"/>
            <ac:picMk id="5" creationId="{62D7B069-7AF9-0481-472E-EA59F3D6B567}"/>
          </ac:picMkLst>
        </pc:picChg>
      </pc:sldChg>
      <pc:sldChg chg="modSp del mod">
        <pc:chgData name="Andrea Laurenzi" userId="73fe05af6787b3a8" providerId="LiveId" clId="{103FF564-E25E-434B-ADEA-7ED8D679D66A}" dt="2023-09-23T10:32:46.265" v="454" actId="2696"/>
        <pc:sldMkLst>
          <pc:docMk/>
          <pc:sldMk cId="1857789410" sldId="257"/>
        </pc:sldMkLst>
        <pc:spChg chg="mod">
          <ac:chgData name="Andrea Laurenzi" userId="73fe05af6787b3a8" providerId="LiveId" clId="{103FF564-E25E-434B-ADEA-7ED8D679D66A}" dt="2023-09-23T10:31:07.922" v="453" actId="14100"/>
          <ac:spMkLst>
            <pc:docMk/>
            <pc:sldMk cId="1857789410" sldId="257"/>
            <ac:spMk id="3" creationId="{01DD1522-7904-186D-6B70-85E35A1CEA1B}"/>
          </ac:spMkLst>
        </pc:spChg>
      </pc:sldChg>
      <pc:sldChg chg="addSp delSp modSp mod">
        <pc:chgData name="Andrea Laurenzi" userId="73fe05af6787b3a8" providerId="LiveId" clId="{103FF564-E25E-434B-ADEA-7ED8D679D66A}" dt="2023-09-25T12:09:02.943" v="4781" actId="14100"/>
        <pc:sldMkLst>
          <pc:docMk/>
          <pc:sldMk cId="555242692" sldId="258"/>
        </pc:sldMkLst>
        <pc:spChg chg="mod">
          <ac:chgData name="Andrea Laurenzi" userId="73fe05af6787b3a8" providerId="LiveId" clId="{103FF564-E25E-434B-ADEA-7ED8D679D66A}" dt="2023-09-25T08:11:55.992" v="1848" actId="1076"/>
          <ac:spMkLst>
            <pc:docMk/>
            <pc:sldMk cId="555242692" sldId="258"/>
            <ac:spMk id="2" creationId="{11039E42-0938-2453-BB88-86E65682680E}"/>
          </ac:spMkLst>
        </pc:spChg>
        <pc:spChg chg="mod">
          <ac:chgData name="Andrea Laurenzi" userId="73fe05af6787b3a8" providerId="LiveId" clId="{103FF564-E25E-434B-ADEA-7ED8D679D66A}" dt="2023-09-25T12:09:02.943" v="4781" actId="14100"/>
          <ac:spMkLst>
            <pc:docMk/>
            <pc:sldMk cId="555242692" sldId="258"/>
            <ac:spMk id="3" creationId="{62223A59-E646-1880-4594-AA665061DE43}"/>
          </ac:spMkLst>
        </pc:spChg>
        <pc:spChg chg="add del mod">
          <ac:chgData name="Andrea Laurenzi" userId="73fe05af6787b3a8" providerId="LiveId" clId="{103FF564-E25E-434B-ADEA-7ED8D679D66A}" dt="2023-09-25T12:07:42.878" v="4732" actId="478"/>
          <ac:spMkLst>
            <pc:docMk/>
            <pc:sldMk cId="555242692" sldId="258"/>
            <ac:spMk id="5" creationId="{EADCB9FD-AD73-0101-FD26-366D023E43B1}"/>
          </ac:spMkLst>
        </pc:spChg>
        <pc:picChg chg="add mod">
          <ac:chgData name="Andrea Laurenzi" userId="73fe05af6787b3a8" providerId="LiveId" clId="{103FF564-E25E-434B-ADEA-7ED8D679D66A}" dt="2023-09-25T08:14:24.285" v="1864" actId="1076"/>
          <ac:picMkLst>
            <pc:docMk/>
            <pc:sldMk cId="555242692" sldId="258"/>
            <ac:picMk id="4" creationId="{98F1CF9D-143A-15EA-6819-55779A92C126}"/>
          </ac:picMkLst>
        </pc:picChg>
      </pc:sldChg>
      <pc:sldChg chg="addSp delSp modSp mod">
        <pc:chgData name="Andrea Laurenzi" userId="73fe05af6787b3a8" providerId="LiveId" clId="{103FF564-E25E-434B-ADEA-7ED8D679D66A}" dt="2023-09-25T12:02:26.247" v="4364" actId="1076"/>
        <pc:sldMkLst>
          <pc:docMk/>
          <pc:sldMk cId="3620982471" sldId="259"/>
        </pc:sldMkLst>
        <pc:spChg chg="mod">
          <ac:chgData name="Andrea Laurenzi" userId="73fe05af6787b3a8" providerId="LiveId" clId="{103FF564-E25E-434B-ADEA-7ED8D679D66A}" dt="2023-09-25T10:40:00.086" v="3450" actId="20577"/>
          <ac:spMkLst>
            <pc:docMk/>
            <pc:sldMk cId="3620982471" sldId="259"/>
            <ac:spMk id="3" creationId="{18C6481E-17EB-D100-4460-85D1B62E929F}"/>
          </ac:spMkLst>
        </pc:spChg>
        <pc:spChg chg="mod">
          <ac:chgData name="Andrea Laurenzi" userId="73fe05af6787b3a8" providerId="LiveId" clId="{103FF564-E25E-434B-ADEA-7ED8D679D66A}" dt="2023-09-25T12:02:26.247" v="4364" actId="1076"/>
          <ac:spMkLst>
            <pc:docMk/>
            <pc:sldMk cId="3620982471" sldId="259"/>
            <ac:spMk id="4" creationId="{67D5F907-BC03-37AD-E858-CDFBB3360638}"/>
          </ac:spMkLst>
        </pc:spChg>
        <pc:spChg chg="add del mod">
          <ac:chgData name="Andrea Laurenzi" userId="73fe05af6787b3a8" providerId="LiveId" clId="{103FF564-E25E-434B-ADEA-7ED8D679D66A}" dt="2023-09-25T10:00:32.922" v="2582" actId="478"/>
          <ac:spMkLst>
            <pc:docMk/>
            <pc:sldMk cId="3620982471" sldId="259"/>
            <ac:spMk id="5" creationId="{0EDCCA35-D0F6-9E8F-302A-48912C19FEAD}"/>
          </ac:spMkLst>
        </pc:spChg>
        <pc:spChg chg="del mod">
          <ac:chgData name="Andrea Laurenzi" userId="73fe05af6787b3a8" providerId="LiveId" clId="{103FF564-E25E-434B-ADEA-7ED8D679D66A}" dt="2023-09-25T10:43:48.350" v="3509" actId="478"/>
          <ac:spMkLst>
            <pc:docMk/>
            <pc:sldMk cId="3620982471" sldId="259"/>
            <ac:spMk id="9" creationId="{F12C407D-B33C-3CEC-1AA6-CDF3235794AB}"/>
          </ac:spMkLst>
        </pc:spChg>
        <pc:spChg chg="del mod">
          <ac:chgData name="Andrea Laurenzi" userId="73fe05af6787b3a8" providerId="LiveId" clId="{103FF564-E25E-434B-ADEA-7ED8D679D66A}" dt="2023-09-25T10:43:50.317" v="3510" actId="478"/>
          <ac:spMkLst>
            <pc:docMk/>
            <pc:sldMk cId="3620982471" sldId="259"/>
            <ac:spMk id="10" creationId="{CA7ACBF5-FA13-71B7-2453-D195FF86D865}"/>
          </ac:spMkLst>
        </pc:spChg>
        <pc:spChg chg="del mod">
          <ac:chgData name="Andrea Laurenzi" userId="73fe05af6787b3a8" providerId="LiveId" clId="{103FF564-E25E-434B-ADEA-7ED8D679D66A}" dt="2023-09-25T10:43:44.342" v="3507" actId="478"/>
          <ac:spMkLst>
            <pc:docMk/>
            <pc:sldMk cId="3620982471" sldId="259"/>
            <ac:spMk id="11" creationId="{8F373BD6-3AAA-4AFD-4A23-290F335930A0}"/>
          </ac:spMkLst>
        </pc:spChg>
        <pc:picChg chg="add mod">
          <ac:chgData name="Andrea Laurenzi" userId="73fe05af6787b3a8" providerId="LiveId" clId="{103FF564-E25E-434B-ADEA-7ED8D679D66A}" dt="2023-09-25T08:14:19.332" v="1863" actId="1076"/>
          <ac:picMkLst>
            <pc:docMk/>
            <pc:sldMk cId="3620982471" sldId="259"/>
            <ac:picMk id="2" creationId="{CDE233E8-7688-CF00-701D-57540BE56E1B}"/>
          </ac:picMkLst>
        </pc:picChg>
        <pc:picChg chg="del mod">
          <ac:chgData name="Andrea Laurenzi" userId="73fe05af6787b3a8" providerId="LiveId" clId="{103FF564-E25E-434B-ADEA-7ED8D679D66A}" dt="2023-09-25T10:43:42.377" v="3505" actId="478"/>
          <ac:picMkLst>
            <pc:docMk/>
            <pc:sldMk cId="3620982471" sldId="259"/>
            <ac:picMk id="6" creationId="{1B5333F7-482D-1AC0-4B5F-76DF7C746651}"/>
          </ac:picMkLst>
        </pc:picChg>
        <pc:picChg chg="del mod">
          <ac:chgData name="Andrea Laurenzi" userId="73fe05af6787b3a8" providerId="LiveId" clId="{103FF564-E25E-434B-ADEA-7ED8D679D66A}" dt="2023-09-25T10:43:43.474" v="3506" actId="478"/>
          <ac:picMkLst>
            <pc:docMk/>
            <pc:sldMk cId="3620982471" sldId="259"/>
            <ac:picMk id="8" creationId="{BE520054-5E59-BB32-AE0B-81AF6693BD0A}"/>
          </ac:picMkLst>
        </pc:picChg>
      </pc:sldChg>
      <pc:sldChg chg="addSp modSp mod ord">
        <pc:chgData name="Andrea Laurenzi" userId="73fe05af6787b3a8" providerId="LiveId" clId="{103FF564-E25E-434B-ADEA-7ED8D679D66A}" dt="2023-09-25T12:20:06.847" v="4802" actId="14100"/>
        <pc:sldMkLst>
          <pc:docMk/>
          <pc:sldMk cId="1318107858" sldId="260"/>
        </pc:sldMkLst>
        <pc:spChg chg="mod">
          <ac:chgData name="Andrea Laurenzi" userId="73fe05af6787b3a8" providerId="LiveId" clId="{103FF564-E25E-434B-ADEA-7ED8D679D66A}" dt="2023-09-25T11:44:23.664" v="3654" actId="14100"/>
          <ac:spMkLst>
            <pc:docMk/>
            <pc:sldMk cId="1318107858" sldId="260"/>
            <ac:spMk id="2" creationId="{826ACA6E-2313-B186-3492-F8B22F8FCE74}"/>
          </ac:spMkLst>
        </pc:spChg>
        <pc:spChg chg="mod">
          <ac:chgData name="Andrea Laurenzi" userId="73fe05af6787b3a8" providerId="LiveId" clId="{103FF564-E25E-434B-ADEA-7ED8D679D66A}" dt="2023-09-25T12:01:13.983" v="4348" actId="1076"/>
          <ac:spMkLst>
            <pc:docMk/>
            <pc:sldMk cId="1318107858" sldId="260"/>
            <ac:spMk id="3" creationId="{09558481-8174-C24C-C7C6-C986D89E143C}"/>
          </ac:spMkLst>
        </pc:spChg>
        <pc:spChg chg="add mod">
          <ac:chgData name="Andrea Laurenzi" userId="73fe05af6787b3a8" providerId="LiveId" clId="{103FF564-E25E-434B-ADEA-7ED8D679D66A}" dt="2023-09-25T12:01:17.035" v="4349" actId="1076"/>
          <ac:spMkLst>
            <pc:docMk/>
            <pc:sldMk cId="1318107858" sldId="260"/>
            <ac:spMk id="7" creationId="{F5E0A2E3-1D61-AEAC-C8D3-1E76AC0C8C58}"/>
          </ac:spMkLst>
        </pc:spChg>
        <pc:spChg chg="add mod">
          <ac:chgData name="Andrea Laurenzi" userId="73fe05af6787b3a8" providerId="LiveId" clId="{103FF564-E25E-434B-ADEA-7ED8D679D66A}" dt="2023-09-25T12:01:21.236" v="4350" actId="1076"/>
          <ac:spMkLst>
            <pc:docMk/>
            <pc:sldMk cId="1318107858" sldId="260"/>
            <ac:spMk id="8" creationId="{1085E5C5-7D2E-E443-033B-443DF5617502}"/>
          </ac:spMkLst>
        </pc:spChg>
        <pc:picChg chg="add mod">
          <ac:chgData name="Andrea Laurenzi" userId="73fe05af6787b3a8" providerId="LiveId" clId="{103FF564-E25E-434B-ADEA-7ED8D679D66A}" dt="2023-09-25T12:01:23.212" v="4351" actId="1076"/>
          <ac:picMkLst>
            <pc:docMk/>
            <pc:sldMk cId="1318107858" sldId="260"/>
            <ac:picMk id="4" creationId="{19DAFC20-61FA-3EA1-568F-08DD1539A9BD}"/>
          </ac:picMkLst>
        </pc:picChg>
        <pc:picChg chg="add mod">
          <ac:chgData name="Andrea Laurenzi" userId="73fe05af6787b3a8" providerId="LiveId" clId="{103FF564-E25E-434B-ADEA-7ED8D679D66A}" dt="2023-09-25T12:20:06.847" v="4802" actId="14100"/>
          <ac:picMkLst>
            <pc:docMk/>
            <pc:sldMk cId="1318107858" sldId="260"/>
            <ac:picMk id="5" creationId="{1C0B9FF1-A687-C48E-7A36-E381D2B6E5A3}"/>
          </ac:picMkLst>
        </pc:picChg>
        <pc:picChg chg="add mod">
          <ac:chgData name="Andrea Laurenzi" userId="73fe05af6787b3a8" providerId="LiveId" clId="{103FF564-E25E-434B-ADEA-7ED8D679D66A}" dt="2023-09-25T10:27:59.274" v="3329" actId="1076"/>
          <ac:picMkLst>
            <pc:docMk/>
            <pc:sldMk cId="1318107858" sldId="260"/>
            <ac:picMk id="6" creationId="{9E4CE6C7-D62B-345D-D913-93E9F4FED257}"/>
          </ac:picMkLst>
        </pc:picChg>
      </pc:sldChg>
      <pc:sldChg chg="addSp modSp mod">
        <pc:chgData name="Andrea Laurenzi" userId="73fe05af6787b3a8" providerId="LiveId" clId="{103FF564-E25E-434B-ADEA-7ED8D679D66A}" dt="2023-09-25T12:19:47.068" v="4799" actId="1076"/>
        <pc:sldMkLst>
          <pc:docMk/>
          <pc:sldMk cId="3662223004" sldId="261"/>
        </pc:sldMkLst>
        <pc:spChg chg="add mod">
          <ac:chgData name="Andrea Laurenzi" userId="73fe05af6787b3a8" providerId="LiveId" clId="{103FF564-E25E-434B-ADEA-7ED8D679D66A}" dt="2023-09-25T12:02:03.315" v="4362" actId="1076"/>
          <ac:spMkLst>
            <pc:docMk/>
            <pc:sldMk cId="3662223004" sldId="261"/>
            <ac:spMk id="2" creationId="{D8C3C7FB-67EB-D070-9062-55A10A540C8D}"/>
          </ac:spMkLst>
        </pc:spChg>
        <pc:spChg chg="mod">
          <ac:chgData name="Andrea Laurenzi" userId="73fe05af6787b3a8" providerId="LiveId" clId="{103FF564-E25E-434B-ADEA-7ED8D679D66A}" dt="2023-09-25T10:11:23.009" v="2820" actId="20577"/>
          <ac:spMkLst>
            <pc:docMk/>
            <pc:sldMk cId="3662223004" sldId="261"/>
            <ac:spMk id="3" creationId="{4E1942E3-5AD1-C7AB-A96E-63563767C55B}"/>
          </ac:spMkLst>
        </pc:spChg>
        <pc:spChg chg="mod">
          <ac:chgData name="Andrea Laurenzi" userId="73fe05af6787b3a8" providerId="LiveId" clId="{103FF564-E25E-434B-ADEA-7ED8D679D66A}" dt="2023-09-25T12:19:42.504" v="4798" actId="1076"/>
          <ac:spMkLst>
            <pc:docMk/>
            <pc:sldMk cId="3662223004" sldId="261"/>
            <ac:spMk id="8" creationId="{E3D5FAC5-056B-2D43-7C7C-4DB68F86C3DE}"/>
          </ac:spMkLst>
        </pc:spChg>
        <pc:spChg chg="mod">
          <ac:chgData name="Andrea Laurenzi" userId="73fe05af6787b3a8" providerId="LiveId" clId="{103FF564-E25E-434B-ADEA-7ED8D679D66A}" dt="2023-09-25T12:01:45.938" v="4358" actId="1076"/>
          <ac:spMkLst>
            <pc:docMk/>
            <pc:sldMk cId="3662223004" sldId="261"/>
            <ac:spMk id="9" creationId="{83CC84AA-B78E-1967-9A8E-CD1C6F049A1E}"/>
          </ac:spMkLst>
        </pc:spChg>
        <pc:spChg chg="mod">
          <ac:chgData name="Andrea Laurenzi" userId="73fe05af6787b3a8" providerId="LiveId" clId="{103FF564-E25E-434B-ADEA-7ED8D679D66A}" dt="2023-09-25T12:01:50.458" v="4359" actId="1076"/>
          <ac:spMkLst>
            <pc:docMk/>
            <pc:sldMk cId="3662223004" sldId="261"/>
            <ac:spMk id="10" creationId="{29E88EBC-93BB-EB59-68B0-43370A370515}"/>
          </ac:spMkLst>
        </pc:spChg>
        <pc:picChg chg="add mod">
          <ac:chgData name="Andrea Laurenzi" userId="73fe05af6787b3a8" providerId="LiveId" clId="{103FF564-E25E-434B-ADEA-7ED8D679D66A}" dt="2023-09-25T08:15:15.304" v="1879" actId="1076"/>
          <ac:picMkLst>
            <pc:docMk/>
            <pc:sldMk cId="3662223004" sldId="261"/>
            <ac:picMk id="4" creationId="{51288389-69B9-921D-E1CC-751C8D46BCF3}"/>
          </ac:picMkLst>
        </pc:picChg>
        <pc:picChg chg="mod">
          <ac:chgData name="Andrea Laurenzi" userId="73fe05af6787b3a8" providerId="LiveId" clId="{103FF564-E25E-434B-ADEA-7ED8D679D66A}" dt="2023-09-25T12:19:47.068" v="4799" actId="1076"/>
          <ac:picMkLst>
            <pc:docMk/>
            <pc:sldMk cId="3662223004" sldId="261"/>
            <ac:picMk id="5" creationId="{8B2A4CF5-054F-1D6D-6B19-7A3EB86A36DF}"/>
          </ac:picMkLst>
        </pc:picChg>
        <pc:picChg chg="mod">
          <ac:chgData name="Andrea Laurenzi" userId="73fe05af6787b3a8" providerId="LiveId" clId="{103FF564-E25E-434B-ADEA-7ED8D679D66A}" dt="2023-09-25T12:19:40.964" v="4797" actId="14100"/>
          <ac:picMkLst>
            <pc:docMk/>
            <pc:sldMk cId="3662223004" sldId="261"/>
            <ac:picMk id="7" creationId="{2DE6A0CE-7305-3946-EC85-EEE84B38A198}"/>
          </ac:picMkLst>
        </pc:picChg>
      </pc:sldChg>
      <pc:sldChg chg="addSp delSp modSp mod ord">
        <pc:chgData name="Andrea Laurenzi" userId="73fe05af6787b3a8" providerId="LiveId" clId="{103FF564-E25E-434B-ADEA-7ED8D679D66A}" dt="2023-09-25T12:19:20.367" v="4793" actId="14100"/>
        <pc:sldMkLst>
          <pc:docMk/>
          <pc:sldMk cId="553371544" sldId="262"/>
        </pc:sldMkLst>
        <pc:spChg chg="mod">
          <ac:chgData name="Andrea Laurenzi" userId="73fe05af6787b3a8" providerId="LiveId" clId="{103FF564-E25E-434B-ADEA-7ED8D679D66A}" dt="2023-09-25T11:37:07.297" v="3547" actId="20577"/>
          <ac:spMkLst>
            <pc:docMk/>
            <pc:sldMk cId="553371544" sldId="262"/>
            <ac:spMk id="2" creationId="{913BA6F4-19BD-7262-23D5-C17C1E5BCD9D}"/>
          </ac:spMkLst>
        </pc:spChg>
        <pc:spChg chg="mod">
          <ac:chgData name="Andrea Laurenzi" userId="73fe05af6787b3a8" providerId="LiveId" clId="{103FF564-E25E-434B-ADEA-7ED8D679D66A}" dt="2023-09-25T08:46:18.675" v="1927" actId="20577"/>
          <ac:spMkLst>
            <pc:docMk/>
            <pc:sldMk cId="553371544" sldId="262"/>
            <ac:spMk id="3" creationId="{F3C5B324-B20F-54A3-E587-9706603786D8}"/>
          </ac:spMkLst>
        </pc:spChg>
        <pc:spChg chg="mod">
          <ac:chgData name="Andrea Laurenzi" userId="73fe05af6787b3a8" providerId="LiveId" clId="{103FF564-E25E-434B-ADEA-7ED8D679D66A}" dt="2023-09-25T08:14:53.889" v="1873" actId="1076"/>
          <ac:spMkLst>
            <pc:docMk/>
            <pc:sldMk cId="553371544" sldId="262"/>
            <ac:spMk id="6" creationId="{1E2259FB-852C-4210-0416-8C0593D44737}"/>
          </ac:spMkLst>
        </pc:spChg>
        <pc:spChg chg="mod">
          <ac:chgData name="Andrea Laurenzi" userId="73fe05af6787b3a8" providerId="LiveId" clId="{103FF564-E25E-434B-ADEA-7ED8D679D66A}" dt="2023-09-25T08:14:59.233" v="1875" actId="1076"/>
          <ac:spMkLst>
            <pc:docMk/>
            <pc:sldMk cId="553371544" sldId="262"/>
            <ac:spMk id="7" creationId="{BFD5D53B-DA9F-3225-769E-8B3D91B1AF31}"/>
          </ac:spMkLst>
        </pc:spChg>
        <pc:spChg chg="mod">
          <ac:chgData name="Andrea Laurenzi" userId="73fe05af6787b3a8" providerId="LiveId" clId="{103FF564-E25E-434B-ADEA-7ED8D679D66A}" dt="2023-09-25T08:14:50.651" v="1872" actId="1076"/>
          <ac:spMkLst>
            <pc:docMk/>
            <pc:sldMk cId="553371544" sldId="262"/>
            <ac:spMk id="8" creationId="{3DACBDDC-CB01-36FC-AE4C-C472C23D1753}"/>
          </ac:spMkLst>
        </pc:spChg>
        <pc:spChg chg="del mod">
          <ac:chgData name="Andrea Laurenzi" userId="73fe05af6787b3a8" providerId="LiveId" clId="{103FF564-E25E-434B-ADEA-7ED8D679D66A}" dt="2023-09-25T06:34:27.143" v="1642" actId="478"/>
          <ac:spMkLst>
            <pc:docMk/>
            <pc:sldMk cId="553371544" sldId="262"/>
            <ac:spMk id="9" creationId="{7F62E64A-28DB-36B8-2065-EC8AD213393F}"/>
          </ac:spMkLst>
        </pc:spChg>
        <pc:spChg chg="add del mod">
          <ac:chgData name="Andrea Laurenzi" userId="73fe05af6787b3a8" providerId="LiveId" clId="{103FF564-E25E-434B-ADEA-7ED8D679D66A}" dt="2023-09-25T11:54:01.615" v="4214" actId="478"/>
          <ac:spMkLst>
            <pc:docMk/>
            <pc:sldMk cId="553371544" sldId="262"/>
            <ac:spMk id="10" creationId="{A62627F0-9B6D-63BD-F6FF-ECEB2063C289}"/>
          </ac:spMkLst>
        </pc:spChg>
        <pc:spChg chg="add del">
          <ac:chgData name="Andrea Laurenzi" userId="73fe05af6787b3a8" providerId="LiveId" clId="{103FF564-E25E-434B-ADEA-7ED8D679D66A}" dt="2023-09-25T10:00:14.727" v="2580" actId="478"/>
          <ac:spMkLst>
            <pc:docMk/>
            <pc:sldMk cId="553371544" sldId="262"/>
            <ac:spMk id="11" creationId="{42E434DD-EEC6-A212-7385-0754B7EE49B1}"/>
          </ac:spMkLst>
        </pc:spChg>
        <pc:picChg chg="mod">
          <ac:chgData name="Andrea Laurenzi" userId="73fe05af6787b3a8" providerId="LiveId" clId="{103FF564-E25E-434B-ADEA-7ED8D679D66A}" dt="2023-09-25T12:19:20.367" v="4793" actId="14100"/>
          <ac:picMkLst>
            <pc:docMk/>
            <pc:sldMk cId="553371544" sldId="262"/>
            <ac:picMk id="4" creationId="{663DE619-A24A-FA1C-B7E0-1D407FD55590}"/>
          </ac:picMkLst>
        </pc:picChg>
        <pc:picChg chg="mod">
          <ac:chgData name="Andrea Laurenzi" userId="73fe05af6787b3a8" providerId="LiveId" clId="{103FF564-E25E-434B-ADEA-7ED8D679D66A}" dt="2023-09-25T08:14:44.188" v="1869" actId="1076"/>
          <ac:picMkLst>
            <pc:docMk/>
            <pc:sldMk cId="553371544" sldId="262"/>
            <ac:picMk id="5" creationId="{2CBA4EDB-9BB2-FC39-6DBA-15736FE0BE47}"/>
          </ac:picMkLst>
        </pc:picChg>
        <pc:picChg chg="add mod">
          <ac:chgData name="Andrea Laurenzi" userId="73fe05af6787b3a8" providerId="LiveId" clId="{103FF564-E25E-434B-ADEA-7ED8D679D66A}" dt="2023-09-25T08:14:41.831" v="1868" actId="1076"/>
          <ac:picMkLst>
            <pc:docMk/>
            <pc:sldMk cId="553371544" sldId="262"/>
            <ac:picMk id="9" creationId="{6242C0B6-13A2-AF58-5155-0B1A21EED7B3}"/>
          </ac:picMkLst>
        </pc:picChg>
      </pc:sldChg>
      <pc:sldChg chg="addSp delSp modSp new del mod ord">
        <pc:chgData name="Andrea Laurenzi" userId="73fe05af6787b3a8" providerId="LiveId" clId="{103FF564-E25E-434B-ADEA-7ED8D679D66A}" dt="2023-09-25T10:45:30.387" v="3525" actId="2696"/>
        <pc:sldMkLst>
          <pc:docMk/>
          <pc:sldMk cId="482445685" sldId="263"/>
        </pc:sldMkLst>
        <pc:spChg chg="mod">
          <ac:chgData name="Andrea Laurenzi" userId="73fe05af6787b3a8" providerId="LiveId" clId="{103FF564-E25E-434B-ADEA-7ED8D679D66A}" dt="2023-09-25T08:06:56.776" v="1783" actId="14100"/>
          <ac:spMkLst>
            <pc:docMk/>
            <pc:sldMk cId="482445685" sldId="263"/>
            <ac:spMk id="2" creationId="{2B6D2D6E-0D29-5EC9-6332-9928976B9587}"/>
          </ac:spMkLst>
        </pc:spChg>
        <pc:spChg chg="del mod">
          <ac:chgData name="Andrea Laurenzi" userId="73fe05af6787b3a8" providerId="LiveId" clId="{103FF564-E25E-434B-ADEA-7ED8D679D66A}" dt="2023-09-25T10:45:11.147" v="3521" actId="478"/>
          <ac:spMkLst>
            <pc:docMk/>
            <pc:sldMk cId="482445685" sldId="263"/>
            <ac:spMk id="3" creationId="{69BBD1A8-6A47-1609-82EF-B437258761E9}"/>
          </ac:spMkLst>
        </pc:spChg>
        <pc:spChg chg="add del mod">
          <ac:chgData name="Andrea Laurenzi" userId="73fe05af6787b3a8" providerId="LiveId" clId="{103FF564-E25E-434B-ADEA-7ED8D679D66A}" dt="2023-09-25T10:45:15.769" v="3523" actId="478"/>
          <ac:spMkLst>
            <pc:docMk/>
            <pc:sldMk cId="482445685" sldId="263"/>
            <ac:spMk id="7" creationId="{D4B48908-197C-1F25-A836-C2761EEB4734}"/>
          </ac:spMkLst>
        </pc:spChg>
        <pc:picChg chg="add del mod">
          <ac:chgData name="Andrea Laurenzi" userId="73fe05af6787b3a8" providerId="LiveId" clId="{103FF564-E25E-434B-ADEA-7ED8D679D66A}" dt="2023-09-25T10:45:16.710" v="3524" actId="478"/>
          <ac:picMkLst>
            <pc:docMk/>
            <pc:sldMk cId="482445685" sldId="263"/>
            <ac:picMk id="5" creationId="{52D8FF1C-B096-5474-FED9-F78305A5772E}"/>
          </ac:picMkLst>
        </pc:picChg>
        <pc:picChg chg="add mod">
          <ac:chgData name="Andrea Laurenzi" userId="73fe05af6787b3a8" providerId="LiveId" clId="{103FF564-E25E-434B-ADEA-7ED8D679D66A}" dt="2023-09-25T08:14:14.700" v="1862" actId="1076"/>
          <ac:picMkLst>
            <pc:docMk/>
            <pc:sldMk cId="482445685" sldId="263"/>
            <ac:picMk id="6" creationId="{11A43B7D-5AAE-99BC-D939-982DD330E85F}"/>
          </ac:picMkLst>
        </pc:picChg>
      </pc:sldChg>
      <pc:sldChg chg="addSp delSp modSp new mod">
        <pc:chgData name="Andrea Laurenzi" userId="73fe05af6787b3a8" providerId="LiveId" clId="{103FF564-E25E-434B-ADEA-7ED8D679D66A}" dt="2023-09-25T11:59:42.111" v="4334" actId="478"/>
        <pc:sldMkLst>
          <pc:docMk/>
          <pc:sldMk cId="3685267939" sldId="264"/>
        </pc:sldMkLst>
        <pc:spChg chg="mod">
          <ac:chgData name="Andrea Laurenzi" userId="73fe05af6787b3a8" providerId="LiveId" clId="{103FF564-E25E-434B-ADEA-7ED8D679D66A}" dt="2023-09-25T08:03:16.208" v="1743" actId="20577"/>
          <ac:spMkLst>
            <pc:docMk/>
            <pc:sldMk cId="3685267939" sldId="264"/>
            <ac:spMk id="2" creationId="{AEB04086-DC21-D41D-A303-E77C1FC04930}"/>
          </ac:spMkLst>
        </pc:spChg>
        <pc:spChg chg="mod">
          <ac:chgData name="Andrea Laurenzi" userId="73fe05af6787b3a8" providerId="LiveId" clId="{103FF564-E25E-434B-ADEA-7ED8D679D66A}" dt="2023-09-25T11:59:20.064" v="4328" actId="14100"/>
          <ac:spMkLst>
            <pc:docMk/>
            <pc:sldMk cId="3685267939" sldId="264"/>
            <ac:spMk id="3" creationId="{9B476605-6CDB-7BF7-D702-A320A88853D6}"/>
          </ac:spMkLst>
        </pc:spChg>
        <pc:spChg chg="add mod">
          <ac:chgData name="Andrea Laurenzi" userId="73fe05af6787b3a8" providerId="LiveId" clId="{103FF564-E25E-434B-ADEA-7ED8D679D66A}" dt="2023-09-25T10:28:50.344" v="3337" actId="1076"/>
          <ac:spMkLst>
            <pc:docMk/>
            <pc:sldMk cId="3685267939" sldId="264"/>
            <ac:spMk id="5" creationId="{823733BA-3333-985B-D0D0-0BFE2C72FDCC}"/>
          </ac:spMkLst>
        </pc:spChg>
        <pc:spChg chg="add del mod">
          <ac:chgData name="Andrea Laurenzi" userId="73fe05af6787b3a8" providerId="LiveId" clId="{103FF564-E25E-434B-ADEA-7ED8D679D66A}" dt="2023-09-25T11:59:42.111" v="4334" actId="478"/>
          <ac:spMkLst>
            <pc:docMk/>
            <pc:sldMk cId="3685267939" sldId="264"/>
            <ac:spMk id="6" creationId="{3F45FAC8-0EE2-A3FE-AD39-B88D020F3F09}"/>
          </ac:spMkLst>
        </pc:spChg>
        <pc:spChg chg="add del mod">
          <ac:chgData name="Andrea Laurenzi" userId="73fe05af6787b3a8" providerId="LiveId" clId="{103FF564-E25E-434B-ADEA-7ED8D679D66A}" dt="2023-09-25T10:24:39.568" v="3236" actId="478"/>
          <ac:spMkLst>
            <pc:docMk/>
            <pc:sldMk cId="3685267939" sldId="264"/>
            <ac:spMk id="6" creationId="{B4C188DC-4DBA-8494-D6BF-B24882119B94}"/>
          </ac:spMkLst>
        </pc:spChg>
        <pc:spChg chg="add mod">
          <ac:chgData name="Andrea Laurenzi" userId="73fe05af6787b3a8" providerId="LiveId" clId="{103FF564-E25E-434B-ADEA-7ED8D679D66A}" dt="2023-09-25T10:29:20.090" v="3344" actId="1076"/>
          <ac:spMkLst>
            <pc:docMk/>
            <pc:sldMk cId="3685267939" sldId="264"/>
            <ac:spMk id="7" creationId="{496DB4B5-B656-3BC6-5095-47310EF993BF}"/>
          </ac:spMkLst>
        </pc:spChg>
        <pc:spChg chg="add mod">
          <ac:chgData name="Andrea Laurenzi" userId="73fe05af6787b3a8" providerId="LiveId" clId="{103FF564-E25E-434B-ADEA-7ED8D679D66A}" dt="2023-09-25T10:29:15.469" v="3343" actId="1076"/>
          <ac:spMkLst>
            <pc:docMk/>
            <pc:sldMk cId="3685267939" sldId="264"/>
            <ac:spMk id="8" creationId="{C141C3E3-405F-5DA9-7CD5-AAFC43F54A16}"/>
          </ac:spMkLst>
        </pc:spChg>
        <pc:spChg chg="add mod">
          <ac:chgData name="Andrea Laurenzi" userId="73fe05af6787b3a8" providerId="LiveId" clId="{103FF564-E25E-434B-ADEA-7ED8D679D66A}" dt="2023-09-25T10:29:09.830" v="3342" actId="1076"/>
          <ac:spMkLst>
            <pc:docMk/>
            <pc:sldMk cId="3685267939" sldId="264"/>
            <ac:spMk id="9" creationId="{007D2408-6408-E209-5F99-DD7610D50780}"/>
          </ac:spMkLst>
        </pc:spChg>
        <pc:spChg chg="add mod">
          <ac:chgData name="Andrea Laurenzi" userId="73fe05af6787b3a8" providerId="LiveId" clId="{103FF564-E25E-434B-ADEA-7ED8D679D66A}" dt="2023-09-25T11:58:21.794" v="4308" actId="1076"/>
          <ac:spMkLst>
            <pc:docMk/>
            <pc:sldMk cId="3685267939" sldId="264"/>
            <ac:spMk id="10" creationId="{5711AE8A-3E57-16BD-BBB6-B4FC2EE80DC1}"/>
          </ac:spMkLst>
        </pc:spChg>
        <pc:spChg chg="add del mod">
          <ac:chgData name="Andrea Laurenzi" userId="73fe05af6787b3a8" providerId="LiveId" clId="{103FF564-E25E-434B-ADEA-7ED8D679D66A}" dt="2023-09-25T10:29:05.612" v="3341" actId="478"/>
          <ac:spMkLst>
            <pc:docMk/>
            <pc:sldMk cId="3685267939" sldId="264"/>
            <ac:spMk id="10" creationId="{D605430A-7216-DC09-7B27-F896A2D77D68}"/>
          </ac:spMkLst>
        </pc:spChg>
        <pc:spChg chg="add del mod">
          <ac:chgData name="Andrea Laurenzi" userId="73fe05af6787b3a8" providerId="LiveId" clId="{103FF564-E25E-434B-ADEA-7ED8D679D66A}" dt="2023-09-25T10:29:03.731" v="3340" actId="478"/>
          <ac:spMkLst>
            <pc:docMk/>
            <pc:sldMk cId="3685267939" sldId="264"/>
            <ac:spMk id="11" creationId="{94F169F8-3CB4-8C98-AC05-E60EA2828F18}"/>
          </ac:spMkLst>
        </pc:spChg>
        <pc:spChg chg="add mod">
          <ac:chgData name="Andrea Laurenzi" userId="73fe05af6787b3a8" providerId="LiveId" clId="{103FF564-E25E-434B-ADEA-7ED8D679D66A}" dt="2023-09-25T10:29:28.461" v="3345" actId="1076"/>
          <ac:spMkLst>
            <pc:docMk/>
            <pc:sldMk cId="3685267939" sldId="264"/>
            <ac:spMk id="12" creationId="{CA9EE656-E14A-8B55-B8F6-E935B23A5E85}"/>
          </ac:spMkLst>
        </pc:spChg>
        <pc:spChg chg="add mod">
          <ac:chgData name="Andrea Laurenzi" userId="73fe05af6787b3a8" providerId="LiveId" clId="{103FF564-E25E-434B-ADEA-7ED8D679D66A}" dt="2023-09-25T10:29:33.814" v="3346" actId="1076"/>
          <ac:spMkLst>
            <pc:docMk/>
            <pc:sldMk cId="3685267939" sldId="264"/>
            <ac:spMk id="13" creationId="{2404A84E-1B07-7228-D24C-86781F3154B5}"/>
          </ac:spMkLst>
        </pc:spChg>
        <pc:spChg chg="add mod">
          <ac:chgData name="Andrea Laurenzi" userId="73fe05af6787b3a8" providerId="LiveId" clId="{103FF564-E25E-434B-ADEA-7ED8D679D66A}" dt="2023-09-25T10:27:04.895" v="3320" actId="1076"/>
          <ac:spMkLst>
            <pc:docMk/>
            <pc:sldMk cId="3685267939" sldId="264"/>
            <ac:spMk id="14" creationId="{29DB3260-8098-F4F9-F24A-AFE35BE10E0F}"/>
          </ac:spMkLst>
        </pc:spChg>
        <pc:picChg chg="add mod">
          <ac:chgData name="Andrea Laurenzi" userId="73fe05af6787b3a8" providerId="LiveId" clId="{103FF564-E25E-434B-ADEA-7ED8D679D66A}" dt="2023-09-25T08:17:55.263" v="1913" actId="14100"/>
          <ac:picMkLst>
            <pc:docMk/>
            <pc:sldMk cId="3685267939" sldId="264"/>
            <ac:picMk id="4" creationId="{B933A72A-F5CF-C818-C942-A11985A943B6}"/>
          </ac:picMkLst>
        </pc:picChg>
        <pc:picChg chg="add mod">
          <ac:chgData name="Andrea Laurenzi" userId="73fe05af6787b3a8" providerId="LiveId" clId="{103FF564-E25E-434B-ADEA-7ED8D679D66A}" dt="2023-09-25T10:32:37.792" v="3389"/>
          <ac:picMkLst>
            <pc:docMk/>
            <pc:sldMk cId="3685267939" sldId="264"/>
            <ac:picMk id="15" creationId="{136F754A-8DEA-FEB4-1C66-E69957028471}"/>
          </ac:picMkLst>
        </pc:picChg>
      </pc:sldChg>
      <pc:sldChg chg="new del">
        <pc:chgData name="Andrea Laurenzi" userId="73fe05af6787b3a8" providerId="LiveId" clId="{103FF564-E25E-434B-ADEA-7ED8D679D66A}" dt="2023-09-23T11:36:42.482" v="1416" actId="2696"/>
        <pc:sldMkLst>
          <pc:docMk/>
          <pc:sldMk cId="1427104046" sldId="265"/>
        </pc:sldMkLst>
      </pc:sldChg>
      <pc:sldChg chg="new del">
        <pc:chgData name="Andrea Laurenzi" userId="73fe05af6787b3a8" providerId="LiveId" clId="{103FF564-E25E-434B-ADEA-7ED8D679D66A}" dt="2023-09-25T06:22:29.833" v="1487" actId="2696"/>
        <pc:sldMkLst>
          <pc:docMk/>
          <pc:sldMk cId="2732794811" sldId="265"/>
        </pc:sldMkLst>
      </pc:sldChg>
      <pc:sldChg chg="addSp delSp modSp new mod ord">
        <pc:chgData name="Andrea Laurenzi" userId="73fe05af6787b3a8" providerId="LiveId" clId="{103FF564-E25E-434B-ADEA-7ED8D679D66A}" dt="2023-09-25T12:01:38.931" v="4357" actId="1076"/>
        <pc:sldMkLst>
          <pc:docMk/>
          <pc:sldMk cId="4263569082" sldId="265"/>
        </pc:sldMkLst>
        <pc:spChg chg="del">
          <ac:chgData name="Andrea Laurenzi" userId="73fe05af6787b3a8" providerId="LiveId" clId="{103FF564-E25E-434B-ADEA-7ED8D679D66A}" dt="2023-09-25T06:22:51.202" v="1489" actId="478"/>
          <ac:spMkLst>
            <pc:docMk/>
            <pc:sldMk cId="4263569082" sldId="265"/>
            <ac:spMk id="2" creationId="{4626264A-1721-2E2D-CB43-18C3854D7F2D}"/>
          </ac:spMkLst>
        </pc:spChg>
        <pc:spChg chg="del">
          <ac:chgData name="Andrea Laurenzi" userId="73fe05af6787b3a8" providerId="LiveId" clId="{103FF564-E25E-434B-ADEA-7ED8D679D66A}" dt="2023-09-25T06:22:53.265" v="1490" actId="478"/>
          <ac:spMkLst>
            <pc:docMk/>
            <pc:sldMk cId="4263569082" sldId="265"/>
            <ac:spMk id="3" creationId="{06DC46A4-D49D-0468-CB53-E15214F60708}"/>
          </ac:spMkLst>
        </pc:spChg>
        <pc:spChg chg="add mod">
          <ac:chgData name="Andrea Laurenzi" userId="73fe05af6787b3a8" providerId="LiveId" clId="{103FF564-E25E-434B-ADEA-7ED8D679D66A}" dt="2023-09-25T08:16:18.276" v="1892" actId="1076"/>
          <ac:spMkLst>
            <pc:docMk/>
            <pc:sldMk cId="4263569082" sldId="265"/>
            <ac:spMk id="4" creationId="{A448CF27-53A3-F988-9C4D-71596AE4406C}"/>
          </ac:spMkLst>
        </pc:spChg>
        <pc:spChg chg="add del mod">
          <ac:chgData name="Andrea Laurenzi" userId="73fe05af6787b3a8" providerId="LiveId" clId="{103FF564-E25E-434B-ADEA-7ED8D679D66A}" dt="2023-09-25T06:34:02.831" v="1639" actId="478"/>
          <ac:spMkLst>
            <pc:docMk/>
            <pc:sldMk cId="4263569082" sldId="265"/>
            <ac:spMk id="8" creationId="{82E2A198-2B76-E51B-FB40-BB2F8305E24C}"/>
          </ac:spMkLst>
        </pc:spChg>
        <pc:spChg chg="add mod">
          <ac:chgData name="Andrea Laurenzi" userId="73fe05af6787b3a8" providerId="LiveId" clId="{103FF564-E25E-434B-ADEA-7ED8D679D66A}" dt="2023-09-25T08:17:43.080" v="1911" actId="20577"/>
          <ac:spMkLst>
            <pc:docMk/>
            <pc:sldMk cId="4263569082" sldId="265"/>
            <ac:spMk id="10" creationId="{FA14BCBB-6F86-D80D-C9BC-FAA539E347D2}"/>
          </ac:spMkLst>
        </pc:spChg>
        <pc:picChg chg="add mod">
          <ac:chgData name="Andrea Laurenzi" userId="73fe05af6787b3a8" providerId="LiveId" clId="{103FF564-E25E-434B-ADEA-7ED8D679D66A}" dt="2023-09-25T08:16:14.104" v="1891" actId="14100"/>
          <ac:picMkLst>
            <pc:docMk/>
            <pc:sldMk cId="4263569082" sldId="265"/>
            <ac:picMk id="2" creationId="{334ACE5E-B8A3-6767-6D57-B528FBF03A6C}"/>
          </ac:picMkLst>
        </pc:picChg>
        <pc:picChg chg="add mod">
          <ac:chgData name="Andrea Laurenzi" userId="73fe05af6787b3a8" providerId="LiveId" clId="{103FF564-E25E-434B-ADEA-7ED8D679D66A}" dt="2023-09-25T12:01:38.931" v="4357" actId="1076"/>
          <ac:picMkLst>
            <pc:docMk/>
            <pc:sldMk cId="4263569082" sldId="265"/>
            <ac:picMk id="6" creationId="{677402CA-3DDE-4E49-2ADD-C1DE3A788777}"/>
          </ac:picMkLst>
        </pc:picChg>
      </pc:sldChg>
      <pc:sldChg chg="addSp delSp modSp new mod">
        <pc:chgData name="Andrea Laurenzi" userId="73fe05af6787b3a8" providerId="LiveId" clId="{103FF564-E25E-434B-ADEA-7ED8D679D66A}" dt="2023-09-25T12:18:37.861" v="4789" actId="14100"/>
        <pc:sldMkLst>
          <pc:docMk/>
          <pc:sldMk cId="515232789" sldId="266"/>
        </pc:sldMkLst>
        <pc:spChg chg="del">
          <ac:chgData name="Andrea Laurenzi" userId="73fe05af6787b3a8" providerId="LiveId" clId="{103FF564-E25E-434B-ADEA-7ED8D679D66A}" dt="2023-09-25T09:44:42.347" v="1935" actId="478"/>
          <ac:spMkLst>
            <pc:docMk/>
            <pc:sldMk cId="515232789" sldId="266"/>
            <ac:spMk id="2" creationId="{225CE964-530C-8F06-8CA1-1A6D262A27E9}"/>
          </ac:spMkLst>
        </pc:spChg>
        <pc:spChg chg="del">
          <ac:chgData name="Andrea Laurenzi" userId="73fe05af6787b3a8" providerId="LiveId" clId="{103FF564-E25E-434B-ADEA-7ED8D679D66A}" dt="2023-09-25T09:45:06.751" v="1958" actId="478"/>
          <ac:spMkLst>
            <pc:docMk/>
            <pc:sldMk cId="515232789" sldId="266"/>
            <ac:spMk id="3" creationId="{2E66AF85-6B59-8F6C-68F3-18F7A84CE326}"/>
          </ac:spMkLst>
        </pc:spChg>
        <pc:spChg chg="add mod">
          <ac:chgData name="Andrea Laurenzi" userId="73fe05af6787b3a8" providerId="LiveId" clId="{103FF564-E25E-434B-ADEA-7ED8D679D66A}" dt="2023-09-25T10:08:46.142" v="2776" actId="20577"/>
          <ac:spMkLst>
            <pc:docMk/>
            <pc:sldMk cId="515232789" sldId="266"/>
            <ac:spMk id="4" creationId="{16FA2BCD-4A92-B37C-D2DD-EC8E4E5C4657}"/>
          </ac:spMkLst>
        </pc:spChg>
        <pc:spChg chg="add mod">
          <ac:chgData name="Andrea Laurenzi" userId="73fe05af6787b3a8" providerId="LiveId" clId="{103FF564-E25E-434B-ADEA-7ED8D679D66A}" dt="2023-09-25T09:46:01.869" v="1976" actId="1076"/>
          <ac:spMkLst>
            <pc:docMk/>
            <pc:sldMk cId="515232789" sldId="266"/>
            <ac:spMk id="5" creationId="{91F268DC-67D9-9B9C-B6CF-280A817CF02F}"/>
          </ac:spMkLst>
        </pc:spChg>
        <pc:spChg chg="add mod">
          <ac:chgData name="Andrea Laurenzi" userId="73fe05af6787b3a8" providerId="LiveId" clId="{103FF564-E25E-434B-ADEA-7ED8D679D66A}" dt="2023-09-25T09:50:24.724" v="2007" actId="1076"/>
          <ac:spMkLst>
            <pc:docMk/>
            <pc:sldMk cId="515232789" sldId="266"/>
            <ac:spMk id="9" creationId="{2BC0ED99-3776-B780-BA04-28FBBB652363}"/>
          </ac:spMkLst>
        </pc:spChg>
        <pc:spChg chg="add mod">
          <ac:chgData name="Andrea Laurenzi" userId="73fe05af6787b3a8" providerId="LiveId" clId="{103FF564-E25E-434B-ADEA-7ED8D679D66A}" dt="2023-09-25T09:50:27.560" v="2008" actId="1076"/>
          <ac:spMkLst>
            <pc:docMk/>
            <pc:sldMk cId="515232789" sldId="266"/>
            <ac:spMk id="10" creationId="{A2A76FBD-F349-6E60-B3EB-A6683F2E8EAA}"/>
          </ac:spMkLst>
        </pc:spChg>
        <pc:spChg chg="add mod">
          <ac:chgData name="Andrea Laurenzi" userId="73fe05af6787b3a8" providerId="LiveId" clId="{103FF564-E25E-434B-ADEA-7ED8D679D66A}" dt="2023-09-25T11:38:38.981" v="3561" actId="20577"/>
          <ac:spMkLst>
            <pc:docMk/>
            <pc:sldMk cId="515232789" sldId="266"/>
            <ac:spMk id="11" creationId="{FF64175A-8287-ACA8-F25A-6185F23F7A94}"/>
          </ac:spMkLst>
        </pc:spChg>
        <pc:picChg chg="add mod">
          <ac:chgData name="Andrea Laurenzi" userId="73fe05af6787b3a8" providerId="LiveId" clId="{103FF564-E25E-434B-ADEA-7ED8D679D66A}" dt="2023-09-25T12:02:48.071" v="4365" actId="1076"/>
          <ac:picMkLst>
            <pc:docMk/>
            <pc:sldMk cId="515232789" sldId="266"/>
            <ac:picMk id="6" creationId="{1C3F5EBB-9865-080D-1F3F-EA1197D3D7E4}"/>
          </ac:picMkLst>
        </pc:picChg>
        <pc:picChg chg="add del mod">
          <ac:chgData name="Andrea Laurenzi" userId="73fe05af6787b3a8" providerId="LiveId" clId="{103FF564-E25E-434B-ADEA-7ED8D679D66A}" dt="2023-09-25T10:04:16.234" v="2706" actId="478"/>
          <ac:picMkLst>
            <pc:docMk/>
            <pc:sldMk cId="515232789" sldId="266"/>
            <ac:picMk id="8" creationId="{EA8058C3-F50B-6A79-DEED-011F5E61BCDA}"/>
          </ac:picMkLst>
        </pc:picChg>
        <pc:picChg chg="add del mod">
          <ac:chgData name="Andrea Laurenzi" userId="73fe05af6787b3a8" providerId="LiveId" clId="{103FF564-E25E-434B-ADEA-7ED8D679D66A}" dt="2023-09-25T10:05:24.088" v="2708" actId="478"/>
          <ac:picMkLst>
            <pc:docMk/>
            <pc:sldMk cId="515232789" sldId="266"/>
            <ac:picMk id="13" creationId="{C7CF1BD2-7D81-FC18-5031-F17D9609DE6D}"/>
          </ac:picMkLst>
        </pc:picChg>
        <pc:picChg chg="add mod">
          <ac:chgData name="Andrea Laurenzi" userId="73fe05af6787b3a8" providerId="LiveId" clId="{103FF564-E25E-434B-ADEA-7ED8D679D66A}" dt="2023-09-25T12:18:37.861" v="4789" actId="14100"/>
          <ac:picMkLst>
            <pc:docMk/>
            <pc:sldMk cId="515232789" sldId="266"/>
            <ac:picMk id="15" creationId="{6C86CF8B-B145-5C60-CC1C-DB0065F8D69D}"/>
          </ac:picMkLst>
        </pc:picChg>
        <pc:picChg chg="add mod">
          <ac:chgData name="Andrea Laurenzi" userId="73fe05af6787b3a8" providerId="LiveId" clId="{103FF564-E25E-434B-ADEA-7ED8D679D66A}" dt="2023-09-25T10:08:31.889" v="2749" actId="1076"/>
          <ac:picMkLst>
            <pc:docMk/>
            <pc:sldMk cId="515232789" sldId="266"/>
            <ac:picMk id="16" creationId="{5534C775-2E53-883B-2A1D-9D83353B6BC7}"/>
          </ac:picMkLst>
        </pc:picChg>
      </pc:sldChg>
      <pc:sldChg chg="addSp delSp modSp new mod">
        <pc:chgData name="Andrea Laurenzi" userId="73fe05af6787b3a8" providerId="LiveId" clId="{103FF564-E25E-434B-ADEA-7ED8D679D66A}" dt="2023-09-25T12:00:45.335" v="4345" actId="14100"/>
        <pc:sldMkLst>
          <pc:docMk/>
          <pc:sldMk cId="433538077" sldId="267"/>
        </pc:sldMkLst>
        <pc:spChg chg="del">
          <ac:chgData name="Andrea Laurenzi" userId="73fe05af6787b3a8" providerId="LiveId" clId="{103FF564-E25E-434B-ADEA-7ED8D679D66A}" dt="2023-09-25T10:17:12.679" v="2859" actId="478"/>
          <ac:spMkLst>
            <pc:docMk/>
            <pc:sldMk cId="433538077" sldId="267"/>
            <ac:spMk id="2" creationId="{50BC1421-9C0D-77FB-07CC-96CA0B3A9B26}"/>
          </ac:spMkLst>
        </pc:spChg>
        <pc:spChg chg="add mod">
          <ac:chgData name="Andrea Laurenzi" userId="73fe05af6787b3a8" providerId="LiveId" clId="{103FF564-E25E-434B-ADEA-7ED8D679D66A}" dt="2023-09-25T12:00:16.057" v="4342" actId="1076"/>
          <ac:spMkLst>
            <pc:docMk/>
            <pc:sldMk cId="433538077" sldId="267"/>
            <ac:spMk id="2" creationId="{8028116B-EB01-44CC-67D5-E5DAC16016BD}"/>
          </ac:spMkLst>
        </pc:spChg>
        <pc:spChg chg="del">
          <ac:chgData name="Andrea Laurenzi" userId="73fe05af6787b3a8" providerId="LiveId" clId="{103FF564-E25E-434B-ADEA-7ED8D679D66A}" dt="2023-09-25T10:17:14.077" v="2860" actId="478"/>
          <ac:spMkLst>
            <pc:docMk/>
            <pc:sldMk cId="433538077" sldId="267"/>
            <ac:spMk id="3" creationId="{647E5D8E-78F3-81F4-82A9-94E75C0263CD}"/>
          </ac:spMkLst>
        </pc:spChg>
        <pc:spChg chg="add mod">
          <ac:chgData name="Andrea Laurenzi" userId="73fe05af6787b3a8" providerId="LiveId" clId="{103FF564-E25E-434B-ADEA-7ED8D679D66A}" dt="2023-09-25T12:00:21.376" v="4344" actId="1076"/>
          <ac:spMkLst>
            <pc:docMk/>
            <pc:sldMk cId="433538077" sldId="267"/>
            <ac:spMk id="3" creationId="{E7027C5E-3D3A-A7BA-1733-F2B695300DD9}"/>
          </ac:spMkLst>
        </pc:spChg>
        <pc:spChg chg="add mod">
          <ac:chgData name="Andrea Laurenzi" userId="73fe05af6787b3a8" providerId="LiveId" clId="{103FF564-E25E-434B-ADEA-7ED8D679D66A}" dt="2023-09-25T12:00:45.335" v="4345" actId="14100"/>
          <ac:spMkLst>
            <pc:docMk/>
            <pc:sldMk cId="433538077" sldId="267"/>
            <ac:spMk id="4" creationId="{3CC5BCBC-95D3-91AC-B61D-0A34B593D461}"/>
          </ac:spMkLst>
        </pc:spChg>
        <pc:spChg chg="add mod">
          <ac:chgData name="Andrea Laurenzi" userId="73fe05af6787b3a8" providerId="LiveId" clId="{103FF564-E25E-434B-ADEA-7ED8D679D66A}" dt="2023-09-25T10:31:16.557" v="3364" actId="1076"/>
          <ac:spMkLst>
            <pc:docMk/>
            <pc:sldMk cId="433538077" sldId="267"/>
            <ac:spMk id="5" creationId="{7932F721-38EE-8D7B-0637-F3F11CA31EE2}"/>
          </ac:spMkLst>
        </pc:spChg>
        <pc:spChg chg="add mod">
          <ac:chgData name="Andrea Laurenzi" userId="73fe05af6787b3a8" providerId="LiveId" clId="{103FF564-E25E-434B-ADEA-7ED8D679D66A}" dt="2023-09-25T11:59:49.046" v="4335" actId="1076"/>
          <ac:spMkLst>
            <pc:docMk/>
            <pc:sldMk cId="433538077" sldId="267"/>
            <ac:spMk id="6" creationId="{5EDB9866-DE16-5287-0A98-5C4682A40B43}"/>
          </ac:spMkLst>
        </pc:spChg>
        <pc:spChg chg="add mod">
          <ac:chgData name="Andrea Laurenzi" userId="73fe05af6787b3a8" providerId="LiveId" clId="{103FF564-E25E-434B-ADEA-7ED8D679D66A}" dt="2023-09-25T11:59:52.098" v="4336" actId="1076"/>
          <ac:spMkLst>
            <pc:docMk/>
            <pc:sldMk cId="433538077" sldId="267"/>
            <ac:spMk id="7" creationId="{79EFDF8F-1EFA-D3F0-45FC-256388D6A925}"/>
          </ac:spMkLst>
        </pc:spChg>
        <pc:spChg chg="add mod">
          <ac:chgData name="Andrea Laurenzi" userId="73fe05af6787b3a8" providerId="LiveId" clId="{103FF564-E25E-434B-ADEA-7ED8D679D66A}" dt="2023-09-25T11:59:54.925" v="4337" actId="1076"/>
          <ac:spMkLst>
            <pc:docMk/>
            <pc:sldMk cId="433538077" sldId="267"/>
            <ac:spMk id="8" creationId="{36640206-26CC-3164-4B9B-022723503C98}"/>
          </ac:spMkLst>
        </pc:spChg>
        <pc:spChg chg="add mod">
          <ac:chgData name="Andrea Laurenzi" userId="73fe05af6787b3a8" providerId="LiveId" clId="{103FF564-E25E-434B-ADEA-7ED8D679D66A}" dt="2023-09-25T11:59:58.667" v="4338" actId="1076"/>
          <ac:spMkLst>
            <pc:docMk/>
            <pc:sldMk cId="433538077" sldId="267"/>
            <ac:spMk id="9" creationId="{BF4B80D2-1E37-DCE7-1DF1-DF00641B2CC2}"/>
          </ac:spMkLst>
        </pc:spChg>
        <pc:spChg chg="add mod">
          <ac:chgData name="Andrea Laurenzi" userId="73fe05af6787b3a8" providerId="LiveId" clId="{103FF564-E25E-434B-ADEA-7ED8D679D66A}" dt="2023-09-25T12:00:05.170" v="4339" actId="1076"/>
          <ac:spMkLst>
            <pc:docMk/>
            <pc:sldMk cId="433538077" sldId="267"/>
            <ac:spMk id="10" creationId="{836E73D7-4E32-FF2A-63C5-4871F8AB9B08}"/>
          </ac:spMkLst>
        </pc:spChg>
        <pc:spChg chg="add mod">
          <ac:chgData name="Andrea Laurenzi" userId="73fe05af6787b3a8" providerId="LiveId" clId="{103FF564-E25E-434B-ADEA-7ED8D679D66A}" dt="2023-09-25T12:00:10.395" v="4340" actId="1076"/>
          <ac:spMkLst>
            <pc:docMk/>
            <pc:sldMk cId="433538077" sldId="267"/>
            <ac:spMk id="11" creationId="{F94D7BC4-39A1-C914-8064-10D0EE966BE5}"/>
          </ac:spMkLst>
        </pc:spChg>
        <pc:spChg chg="add del mod">
          <ac:chgData name="Andrea Laurenzi" userId="73fe05af6787b3a8" providerId="LiveId" clId="{103FF564-E25E-434B-ADEA-7ED8D679D66A}" dt="2023-09-25T11:58:46.824" v="4311" actId="478"/>
          <ac:spMkLst>
            <pc:docMk/>
            <pc:sldMk cId="433538077" sldId="267"/>
            <ac:spMk id="12" creationId="{DAB15032-5A51-6155-5818-00B8E6C51087}"/>
          </ac:spMkLst>
        </pc:spChg>
        <pc:picChg chg="add mod">
          <ac:chgData name="Andrea Laurenzi" userId="73fe05af6787b3a8" providerId="LiveId" clId="{103FF564-E25E-434B-ADEA-7ED8D679D66A}" dt="2023-09-25T10:32:50.265" v="3393" actId="1076"/>
          <ac:picMkLst>
            <pc:docMk/>
            <pc:sldMk cId="433538077" sldId="267"/>
            <ac:picMk id="13" creationId="{4D0BD24A-C238-7FED-53CC-0F27A640DD72}"/>
          </ac:picMkLst>
        </pc:picChg>
      </pc:sldChg>
      <pc:sldChg chg="addSp delSp modSp new mod">
        <pc:chgData name="Andrea Laurenzi" userId="73fe05af6787b3a8" providerId="LiveId" clId="{103FF564-E25E-434B-ADEA-7ED8D679D66A}" dt="2023-09-25T12:19:11.308" v="4792" actId="14100"/>
        <pc:sldMkLst>
          <pc:docMk/>
          <pc:sldMk cId="1046045636" sldId="268"/>
        </pc:sldMkLst>
        <pc:spChg chg="mod">
          <ac:chgData name="Andrea Laurenzi" userId="73fe05af6787b3a8" providerId="LiveId" clId="{103FF564-E25E-434B-ADEA-7ED8D679D66A}" dt="2023-09-25T11:49:45.847" v="3921" actId="1076"/>
          <ac:spMkLst>
            <pc:docMk/>
            <pc:sldMk cId="1046045636" sldId="268"/>
            <ac:spMk id="2" creationId="{D3D27CC5-3EB2-68D4-BD2E-00AF8E6F2A82}"/>
          </ac:spMkLst>
        </pc:spChg>
        <pc:spChg chg="del mod">
          <ac:chgData name="Andrea Laurenzi" userId="73fe05af6787b3a8" providerId="LiveId" clId="{103FF564-E25E-434B-ADEA-7ED8D679D66A}" dt="2023-09-25T11:49:49.025" v="3923" actId="478"/>
          <ac:spMkLst>
            <pc:docMk/>
            <pc:sldMk cId="1046045636" sldId="268"/>
            <ac:spMk id="3" creationId="{112D5217-0DF1-5262-BEE0-864BA4D8542B}"/>
          </ac:spMkLst>
        </pc:spChg>
        <pc:spChg chg="add mod">
          <ac:chgData name="Andrea Laurenzi" userId="73fe05af6787b3a8" providerId="LiveId" clId="{103FF564-E25E-434B-ADEA-7ED8D679D66A}" dt="2023-09-25T11:51:22.568" v="3935" actId="1076"/>
          <ac:spMkLst>
            <pc:docMk/>
            <pc:sldMk cId="1046045636" sldId="268"/>
            <ac:spMk id="10" creationId="{C0EA51CE-EC55-B6CD-6AA8-17B6CD85828E}"/>
          </ac:spMkLst>
        </pc:spChg>
        <pc:spChg chg="add mod">
          <ac:chgData name="Andrea Laurenzi" userId="73fe05af6787b3a8" providerId="LiveId" clId="{103FF564-E25E-434B-ADEA-7ED8D679D66A}" dt="2023-09-25T11:51:35.987" v="3937" actId="1076"/>
          <ac:spMkLst>
            <pc:docMk/>
            <pc:sldMk cId="1046045636" sldId="268"/>
            <ac:spMk id="11" creationId="{FF2CB5BF-63D4-EB64-6700-04459214536F}"/>
          </ac:spMkLst>
        </pc:spChg>
        <pc:spChg chg="add mod">
          <ac:chgData name="Andrea Laurenzi" userId="73fe05af6787b3a8" providerId="LiveId" clId="{103FF564-E25E-434B-ADEA-7ED8D679D66A}" dt="2023-09-25T11:51:59.405" v="3971" actId="1076"/>
          <ac:spMkLst>
            <pc:docMk/>
            <pc:sldMk cId="1046045636" sldId="268"/>
            <ac:spMk id="12" creationId="{743B32DB-8FF3-93C8-733E-1D1AA9455043}"/>
          </ac:spMkLst>
        </pc:spChg>
        <pc:spChg chg="add mod">
          <ac:chgData name="Andrea Laurenzi" userId="73fe05af6787b3a8" providerId="LiveId" clId="{103FF564-E25E-434B-ADEA-7ED8D679D66A}" dt="2023-09-25T11:53:48.147" v="4212" actId="27636"/>
          <ac:spMkLst>
            <pc:docMk/>
            <pc:sldMk cId="1046045636" sldId="268"/>
            <ac:spMk id="13" creationId="{45CFA99B-9DFF-DA27-CC3F-AE9AB2A8CA34}"/>
          </ac:spMkLst>
        </pc:spChg>
        <pc:picChg chg="add mod">
          <ac:chgData name="Andrea Laurenzi" userId="73fe05af6787b3a8" providerId="LiveId" clId="{103FF564-E25E-434B-ADEA-7ED8D679D66A}" dt="2023-09-25T11:49:32.411" v="3919" actId="1076"/>
          <ac:picMkLst>
            <pc:docMk/>
            <pc:sldMk cId="1046045636" sldId="268"/>
            <ac:picMk id="4" creationId="{F11439A4-0C5C-DB3B-9396-E21C3839693B}"/>
          </ac:picMkLst>
        </pc:picChg>
        <pc:picChg chg="add del mod">
          <ac:chgData name="Andrea Laurenzi" userId="73fe05af6787b3a8" providerId="LiveId" clId="{103FF564-E25E-434B-ADEA-7ED8D679D66A}" dt="2023-09-25T11:50:35.008" v="3925" actId="478"/>
          <ac:picMkLst>
            <pc:docMk/>
            <pc:sldMk cId="1046045636" sldId="268"/>
            <ac:picMk id="6" creationId="{FB70494F-2F22-2D23-0C69-5C4CFA6974AB}"/>
          </ac:picMkLst>
        </pc:picChg>
        <pc:picChg chg="add mod">
          <ac:chgData name="Andrea Laurenzi" userId="73fe05af6787b3a8" providerId="LiveId" clId="{103FF564-E25E-434B-ADEA-7ED8D679D66A}" dt="2023-09-25T12:19:11.308" v="4792" actId="14100"/>
          <ac:picMkLst>
            <pc:docMk/>
            <pc:sldMk cId="1046045636" sldId="268"/>
            <ac:picMk id="8" creationId="{729F2365-7E43-A8CC-9C24-14AE9CAE289C}"/>
          </ac:picMkLst>
        </pc:picChg>
        <pc:picChg chg="add mod">
          <ac:chgData name="Andrea Laurenzi" userId="73fe05af6787b3a8" providerId="LiveId" clId="{103FF564-E25E-434B-ADEA-7ED8D679D66A}" dt="2023-09-25T12:19:06.052" v="4791" actId="14100"/>
          <ac:picMkLst>
            <pc:docMk/>
            <pc:sldMk cId="1046045636" sldId="268"/>
            <ac:picMk id="9" creationId="{0EB8F73D-85E4-C9AE-8D5B-B9FB554C77B1}"/>
          </ac:picMkLst>
        </pc:picChg>
      </pc:sldChg>
      <pc:sldChg chg="addSp delSp modSp new mod">
        <pc:chgData name="Andrea Laurenzi" userId="73fe05af6787b3a8" providerId="LiveId" clId="{103FF564-E25E-434B-ADEA-7ED8D679D66A}" dt="2023-09-25T12:08:46.067" v="4775" actId="255"/>
        <pc:sldMkLst>
          <pc:docMk/>
          <pc:sldMk cId="1923862555" sldId="269"/>
        </pc:sldMkLst>
        <pc:spChg chg="del mod">
          <ac:chgData name="Andrea Laurenzi" userId="73fe05af6787b3a8" providerId="LiveId" clId="{103FF564-E25E-434B-ADEA-7ED8D679D66A}" dt="2023-09-25T12:03:22.712" v="4370" actId="478"/>
          <ac:spMkLst>
            <pc:docMk/>
            <pc:sldMk cId="1923862555" sldId="269"/>
            <ac:spMk id="2" creationId="{699900A8-A84E-9A98-8A2D-062260F83EA7}"/>
          </ac:spMkLst>
        </pc:spChg>
        <pc:spChg chg="mod">
          <ac:chgData name="Andrea Laurenzi" userId="73fe05af6787b3a8" providerId="LiveId" clId="{103FF564-E25E-434B-ADEA-7ED8D679D66A}" dt="2023-09-25T12:08:46.067" v="4775" actId="255"/>
          <ac:spMkLst>
            <pc:docMk/>
            <pc:sldMk cId="1923862555" sldId="269"/>
            <ac:spMk id="3" creationId="{431DA35A-94F2-92E8-D699-2D1D41286485}"/>
          </ac:spMkLst>
        </pc:spChg>
        <pc:spChg chg="add mod">
          <ac:chgData name="Andrea Laurenzi" userId="73fe05af6787b3a8" providerId="LiveId" clId="{103FF564-E25E-434B-ADEA-7ED8D679D66A}" dt="2023-09-25T12:07:17.691" v="4730" actId="1076"/>
          <ac:spMkLst>
            <pc:docMk/>
            <pc:sldMk cId="1923862555" sldId="269"/>
            <ac:spMk id="5" creationId="{1A9CC10D-6111-932E-0DCB-8E70F2BEE0AA}"/>
          </ac:spMkLst>
        </pc:spChg>
        <pc:picChg chg="add mod">
          <ac:chgData name="Andrea Laurenzi" userId="73fe05af6787b3a8" providerId="LiveId" clId="{103FF564-E25E-434B-ADEA-7ED8D679D66A}" dt="2023-09-25T12:03:25.327" v="4371" actId="14100"/>
          <ac:picMkLst>
            <pc:docMk/>
            <pc:sldMk cId="1923862555" sldId="269"/>
            <ac:picMk id="4" creationId="{8297B6CD-8D08-BFB2-14EB-87C8FC08BD5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40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525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0493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802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118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4842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17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321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8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5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39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45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E58E728B-B624-5DA0-1B66-DECBD7B83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4635" y="3618465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Un’azienda in movimento</a:t>
            </a:r>
            <a:br>
              <a:rPr lang="it-IT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</a:br>
            <a:r>
              <a:rPr lang="it-IT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al servizio della comunità per la salute di tutti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1388653-E804-6A43-325C-1FA870329BF4}"/>
              </a:ext>
            </a:extLst>
          </p:cNvPr>
          <p:cNvSpPr txBox="1"/>
          <p:nvPr/>
        </p:nvSpPr>
        <p:spPr>
          <a:xfrm>
            <a:off x="583955" y="5750224"/>
            <a:ext cx="2598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Martedì 26 settembre 2023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4F47BEB-1FFF-5E9A-D89E-D1B50DA8B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624" y="339237"/>
            <a:ext cx="1622268" cy="102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19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6ACA6E-2313-B186-3492-F8B22F8FC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1252" y="914250"/>
            <a:ext cx="7177548" cy="67274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Servizio di Pneumologia Territoriale</a:t>
            </a:r>
            <a:b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</a:b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Da via </a:t>
            </a:r>
            <a:r>
              <a:rPr lang="it-IT" sz="3200" dirty="0" err="1">
                <a:solidFill>
                  <a:srgbClr val="00518E"/>
                </a:solidFill>
                <a:latin typeface="Tw Cen MT Condensed Extra Bold" panose="020B0803020202020204" pitchFamily="34" charset="0"/>
              </a:rPr>
              <a:t>Guadagnoli</a:t>
            </a: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 a Case Nuove di </a:t>
            </a:r>
            <a:r>
              <a:rPr lang="it-IT" sz="3200" dirty="0" err="1">
                <a:solidFill>
                  <a:srgbClr val="00518E"/>
                </a:solidFill>
                <a:latin typeface="Tw Cen MT Condensed Extra Bold" panose="020B0803020202020204" pitchFamily="34" charset="0"/>
              </a:rPr>
              <a:t>Cecilicano</a:t>
            </a: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58481-8174-C24C-C7C6-C986D89E1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384" y="4993572"/>
            <a:ext cx="10215155" cy="14807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Il servizio sarà attivo presso i locali del presidio socio/sanitario di Case Nuove di Ceciliano, già utilizzato per i Vaccini Covid e più recentemente per i Tamponi Covid. </a:t>
            </a:r>
            <a:endParaRPr lang="it-IT" sz="16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1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Il bacino di utenza è poli-distrettuale. </a:t>
            </a:r>
            <a:r>
              <a:rPr lang="it-IT" sz="1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La scelta di Case Nuove di </a:t>
            </a:r>
            <a:r>
              <a:rPr lang="it-IT" sz="1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Ceciliano è </a:t>
            </a:r>
            <a:r>
              <a:rPr lang="it-IT" sz="1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importante in quanto questo centro urbano </a:t>
            </a:r>
            <a:r>
              <a:rPr lang="it-IT" sz="1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si trova sulla direttrice Nord della Città di Arezzo, da cui è più facile raggiungere il Casentino ma anche parte dei Comuni della Valtiberina.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0B9FF1-A687-C48E-7A36-E381D2B6E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641" y="2658906"/>
            <a:ext cx="2975176" cy="2040913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E4CE6C7-D62B-345D-D913-93E9F4FED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3096" y="411470"/>
            <a:ext cx="1591443" cy="1005559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9DAFC20-61FA-3EA1-568F-08DD1539A9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93" y="2660391"/>
            <a:ext cx="3111511" cy="2044707"/>
          </a:xfrm>
          <a:prstGeom prst="rect">
            <a:avLst/>
          </a:prstGeom>
        </p:spPr>
      </p:pic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5E0A2E3-1D61-AEAC-C8D3-1E76AC0C8C58}"/>
              </a:ext>
            </a:extLst>
          </p:cNvPr>
          <p:cNvSpPr txBox="1">
            <a:spLocks/>
          </p:cNvSpPr>
          <p:nvPr/>
        </p:nvSpPr>
        <p:spPr>
          <a:xfrm>
            <a:off x="837293" y="2130765"/>
            <a:ext cx="2989714" cy="422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Da via </a:t>
            </a:r>
            <a:r>
              <a:rPr lang="it-IT" sz="180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Guadagnoli</a:t>
            </a: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1085E5C5-7D2E-E443-033B-443DF5617502}"/>
              </a:ext>
            </a:extLst>
          </p:cNvPr>
          <p:cNvSpPr txBox="1">
            <a:spLocks/>
          </p:cNvSpPr>
          <p:nvPr/>
        </p:nvSpPr>
        <p:spPr>
          <a:xfrm>
            <a:off x="7472008" y="2130765"/>
            <a:ext cx="2989714" cy="422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 Case Nuove di Ceciliano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0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B04086-DC21-D41D-A303-E77C1FC04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376" y="515510"/>
            <a:ext cx="9404723" cy="717321"/>
          </a:xfrm>
        </p:spPr>
        <p:txBody>
          <a:bodyPr/>
          <a:lstStyle/>
          <a:p>
            <a:pPr algn="ctr"/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TUTTI I TRASFERIMENTI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476605-6CDB-7BF7-D702-A320A8885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558283"/>
            <a:ext cx="8946541" cy="478420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GUADAGNOLI  A CASE NUOVE CECILIANO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Pneumologia Territoriale -  (nuova apertura dal 25 settembre)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GUADAGNOLI A OSPEDALE SAN DONATO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. Commissione Multidisciplinare Percorsi Riabilitativi  </a:t>
            </a:r>
          </a:p>
          <a:p>
            <a:pPr marL="0" indent="0" algn="just">
              <a:buNone/>
            </a:pPr>
            <a:endParaRPr lang="it-IT" sz="5600" kern="150" dirty="0">
              <a:solidFill>
                <a:srgbClr val="00518E"/>
              </a:solidFill>
              <a:effectLst/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GUADAGNOLI A VIA CURTATONE </a:t>
            </a:r>
            <a:endParaRPr lang="it-IT" sz="5600" kern="150" dirty="0">
              <a:solidFill>
                <a:srgbClr val="00518E"/>
              </a:solidFill>
              <a:effectLst/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. Ambulatori Specialistici  (Cardiologia, </a:t>
            </a:r>
            <a:r>
              <a:rPr lang="it-IT" sz="5600" kern="150" dirty="0" err="1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Oculistica,Geriatria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, Neurologia, Ortopedia) 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. Coordinatore Infermieristico 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. 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Punto CUP e Front-Office 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Punto Insieme 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GUADAGNOLI A VIA SAFFI EX CLINICA S.GIUSEPPE</a:t>
            </a:r>
            <a:endParaRPr lang="it-IT" sz="5600" kern="150" dirty="0">
              <a:solidFill>
                <a:srgbClr val="00518E"/>
              </a:solidFill>
              <a:effectLst/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Riuniti Odontoiatrici  +  CUP  </a:t>
            </a:r>
          </a:p>
          <a:p>
            <a:pPr marL="0" indent="0" algn="just">
              <a:buNone/>
            </a:pPr>
            <a:r>
              <a:rPr lang="it-IT" sz="5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	</a:t>
            </a:r>
            <a:r>
              <a:rPr lang="it-IT" sz="56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Sede Guardia Medica Arezzo 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933A72A-F5CF-C818-C942-A11985A94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520" y="422235"/>
            <a:ext cx="1774826" cy="1121430"/>
          </a:xfrm>
          <a:prstGeom prst="rect">
            <a:avLst/>
          </a:prstGeom>
        </p:spPr>
      </p:pic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823733BA-3333-985B-D0D0-0BFE2C72FDCC}"/>
              </a:ext>
            </a:extLst>
          </p:cNvPr>
          <p:cNvSpPr/>
          <p:nvPr/>
        </p:nvSpPr>
        <p:spPr>
          <a:xfrm>
            <a:off x="1976273" y="2015730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496DB4B5-B656-3BC6-5095-47310EF993BF}"/>
              </a:ext>
            </a:extLst>
          </p:cNvPr>
          <p:cNvSpPr/>
          <p:nvPr/>
        </p:nvSpPr>
        <p:spPr>
          <a:xfrm>
            <a:off x="1976261" y="2716098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C141C3E3-405F-5DA9-7CD5-AAFC43F54A16}"/>
              </a:ext>
            </a:extLst>
          </p:cNvPr>
          <p:cNvSpPr/>
          <p:nvPr/>
        </p:nvSpPr>
        <p:spPr>
          <a:xfrm>
            <a:off x="1976261" y="3752081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007D2408-6408-E209-5F99-DD7610D50780}"/>
              </a:ext>
            </a:extLst>
          </p:cNvPr>
          <p:cNvSpPr/>
          <p:nvPr/>
        </p:nvSpPr>
        <p:spPr>
          <a:xfrm>
            <a:off x="1946741" y="4087696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CA9EE656-E14A-8B55-B8F6-E935B23A5E85}"/>
              </a:ext>
            </a:extLst>
          </p:cNvPr>
          <p:cNvSpPr/>
          <p:nvPr/>
        </p:nvSpPr>
        <p:spPr>
          <a:xfrm>
            <a:off x="1966405" y="4443843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2404A84E-1B07-7228-D24C-86781F3154B5}"/>
              </a:ext>
            </a:extLst>
          </p:cNvPr>
          <p:cNvSpPr/>
          <p:nvPr/>
        </p:nvSpPr>
        <p:spPr>
          <a:xfrm>
            <a:off x="1956549" y="4800101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29DB3260-8098-F4F9-F24A-AFE35BE10E0F}"/>
              </a:ext>
            </a:extLst>
          </p:cNvPr>
          <p:cNvSpPr/>
          <p:nvPr/>
        </p:nvSpPr>
        <p:spPr>
          <a:xfrm>
            <a:off x="1976279" y="5481596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136F754A-8DEA-FEB4-1C66-E6995702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920" y="574635"/>
            <a:ext cx="1774826" cy="1121430"/>
          </a:xfrm>
          <a:prstGeom prst="rect">
            <a:avLst/>
          </a:prstGeom>
        </p:spPr>
      </p:pic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5711AE8A-3E57-16BD-BBB6-B4FC2EE80DC1}"/>
              </a:ext>
            </a:extLst>
          </p:cNvPr>
          <p:cNvSpPr/>
          <p:nvPr/>
        </p:nvSpPr>
        <p:spPr>
          <a:xfrm>
            <a:off x="1946740" y="5805174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267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3CC5BCBC-95D3-91AC-B61D-0A34B593D461}"/>
              </a:ext>
            </a:extLst>
          </p:cNvPr>
          <p:cNvSpPr txBox="1">
            <a:spLocks/>
          </p:cNvSpPr>
          <p:nvPr/>
        </p:nvSpPr>
        <p:spPr>
          <a:xfrm>
            <a:off x="2084438" y="1337188"/>
            <a:ext cx="8898194" cy="53241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GUADAGNOLI A NUOVA CASA DELLA SALUTE BALDACCIO</a:t>
            </a:r>
            <a:endParaRPr lang="it-IT" sz="1800" kern="150" dirty="0">
              <a:solidFill>
                <a:srgbClr val="00518E"/>
              </a:solidFill>
              <a:effectLst/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</a:t>
            </a:r>
            <a:r>
              <a:rPr lang="it-IT" sz="18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. Punto Prelievo   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XXV APRILE  A  VIA CURTATONE  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</a:t>
            </a: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Direzione Zona Distretto + Uffici Amministrativi Distretto + Servizio Sociale Distretto; Cure   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   </a:t>
            </a: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Primarie, UVM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</a:t>
            </a: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. Servizio  Farmaceutico Territoriale + Punto Distribuzione Farmac</a:t>
            </a:r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ia </a:t>
            </a: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. Gestione Agende Specialistiche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. URP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it-IT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. Trasporti</a:t>
            </a:r>
            <a:endParaRPr lang="it-IT" dirty="0"/>
          </a:p>
          <a:p>
            <a:pPr algn="just"/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PALAZZINA POLO FORMATIVO INFERMIERI (ZONA PIONTA) A VIA CURTATONE </a:t>
            </a:r>
          </a:p>
          <a:p>
            <a:pPr algn="just"/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. Dipartimento Tecnico </a:t>
            </a:r>
          </a:p>
          <a:p>
            <a:pPr algn="just"/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CURTATONE  A VIA CALAMANDREI </a:t>
            </a:r>
          </a:p>
          <a:p>
            <a:pPr algn="just"/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	. Uffici di Direzione Aziendale </a:t>
            </a:r>
            <a:endParaRPr lang="it-IT" dirty="0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7932F721-38EE-8D7B-0637-F3F11CA31EE2}"/>
              </a:ext>
            </a:extLst>
          </p:cNvPr>
          <p:cNvSpPr/>
          <p:nvPr/>
        </p:nvSpPr>
        <p:spPr>
          <a:xfrm>
            <a:off x="2349898" y="1868246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5EDB9866-DE16-5287-0A98-5C4682A40B43}"/>
              </a:ext>
            </a:extLst>
          </p:cNvPr>
          <p:cNvSpPr/>
          <p:nvPr/>
        </p:nvSpPr>
        <p:spPr>
          <a:xfrm>
            <a:off x="2338926" y="2679172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79EFDF8F-1EFA-D3F0-45FC-256388D6A925}"/>
              </a:ext>
            </a:extLst>
          </p:cNvPr>
          <p:cNvSpPr/>
          <p:nvPr/>
        </p:nvSpPr>
        <p:spPr>
          <a:xfrm>
            <a:off x="2349896" y="3111177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36640206-26CC-3164-4B9B-022723503C98}"/>
              </a:ext>
            </a:extLst>
          </p:cNvPr>
          <p:cNvSpPr/>
          <p:nvPr/>
        </p:nvSpPr>
        <p:spPr>
          <a:xfrm>
            <a:off x="2330048" y="3538168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BF4B80D2-1E37-DCE7-1DF1-DF00641B2CC2}"/>
              </a:ext>
            </a:extLst>
          </p:cNvPr>
          <p:cNvSpPr/>
          <p:nvPr/>
        </p:nvSpPr>
        <p:spPr>
          <a:xfrm>
            <a:off x="2349896" y="3943670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836E73D7-4E32-FF2A-63C5-4871F8AB9B08}"/>
              </a:ext>
            </a:extLst>
          </p:cNvPr>
          <p:cNvSpPr/>
          <p:nvPr/>
        </p:nvSpPr>
        <p:spPr>
          <a:xfrm>
            <a:off x="2368562" y="4333254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F94D7BC4-39A1-C914-8064-10D0EE966BE5}"/>
              </a:ext>
            </a:extLst>
          </p:cNvPr>
          <p:cNvSpPr/>
          <p:nvPr/>
        </p:nvSpPr>
        <p:spPr>
          <a:xfrm>
            <a:off x="2368562" y="4707182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D0BD24A-C238-7FED-53CC-0F27A640D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7017" y="196643"/>
            <a:ext cx="1774826" cy="1121430"/>
          </a:xfrm>
          <a:prstGeom prst="rect">
            <a:avLst/>
          </a:prstGeom>
        </p:spPr>
      </p:pic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8028116B-EB01-44CC-67D5-E5DAC16016BD}"/>
              </a:ext>
            </a:extLst>
          </p:cNvPr>
          <p:cNvSpPr/>
          <p:nvPr/>
        </p:nvSpPr>
        <p:spPr>
          <a:xfrm>
            <a:off x="2364614" y="5491421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E7027C5E-3D3A-A7BA-1733-F2B695300DD9}"/>
              </a:ext>
            </a:extLst>
          </p:cNvPr>
          <p:cNvSpPr/>
          <p:nvPr/>
        </p:nvSpPr>
        <p:spPr>
          <a:xfrm>
            <a:off x="2349896" y="6275660"/>
            <a:ext cx="137651" cy="1278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53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039E42-0938-2453-BB88-86E65682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71" y="904785"/>
            <a:ext cx="4358508" cy="864805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GLI OBIETTIVI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223A59-E646-1880-4594-AA665061D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685" y="1923413"/>
            <a:ext cx="9358211" cy="3876496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lphaLcParenR"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accorpare il maggior numero di servizi per ridurre gli spostamenti degli utenti;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favorire la massima integrazione dei servizi sanitari e socio-sanitari attraverso la loro contiguità fisica e la vicinanza tra gli stessi;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rendere massima la visibilità dei servizi sanitari e sociali del territorio, riducendo la frammentazione delle attività;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favorire una logica di controllo e verifica di alcune attività che necessitano osservazioni ravvicinate e frequenti;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garantire efficienza e funzionalità a tutti i settori di lavoro siano essi socio/sanitari che dirigenziali e amministrativi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8F1CF9D-143A-15EA-6819-55779A92C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8286" y="495457"/>
            <a:ext cx="1532718" cy="9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4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1DA35A-94F2-92E8-D699-2D1D4128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604794"/>
            <a:ext cx="9308374" cy="2516777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Il programma di spostamenti parte dalla necessità di interventi di profonda ristrutturazione dell’immobile di via </a:t>
            </a:r>
            <a:r>
              <a:rPr lang="it-IT" sz="2400" dirty="0" err="1">
                <a:solidFill>
                  <a:srgbClr val="00518E"/>
                </a:solidFill>
                <a:latin typeface="Tw Cen MT Condensed Extra Bold" panose="020B0803020202020204" pitchFamily="34" charset="0"/>
              </a:rPr>
              <a:t>Guadagnoli</a:t>
            </a:r>
            <a:r>
              <a:rPr lang="it-IT" sz="24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. Lavori che dureranno circa 3 anni.</a:t>
            </a:r>
          </a:p>
          <a:p>
            <a:r>
              <a:rPr lang="it-IT" sz="24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Inizio trasferimenti autunno 2023 </a:t>
            </a:r>
          </a:p>
          <a:p>
            <a:r>
              <a:rPr lang="it-IT" sz="24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Termine trasferimenti primavera 2024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297B6CD-8D08-BFB2-14EB-87C8FC08B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8990" y="495457"/>
            <a:ext cx="1552014" cy="980646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1A9CC10D-6111-932E-0DCB-8E70F2BE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6746" y="1299741"/>
            <a:ext cx="4358508" cy="864805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 TEMPI E CRONOLOGIA</a:t>
            </a:r>
          </a:p>
        </p:txBody>
      </p:sp>
    </p:spTree>
    <p:extLst>
      <p:ext uri="{BB962C8B-B14F-4D97-AF65-F5344CB8AC3E}">
        <p14:creationId xmlns:p14="http://schemas.microsoft.com/office/powerpoint/2010/main" val="192386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6FA2BCD-4A92-B37C-D2DD-EC8E4E5C4657}"/>
              </a:ext>
            </a:extLst>
          </p:cNvPr>
          <p:cNvSpPr txBox="1">
            <a:spLocks/>
          </p:cNvSpPr>
          <p:nvPr/>
        </p:nvSpPr>
        <p:spPr>
          <a:xfrm>
            <a:off x="2753705" y="637626"/>
            <a:ext cx="6867868" cy="690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Trasferimento della  Direzione Aziendale </a:t>
            </a:r>
            <a:b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</a:b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Asl Toscana sud est </a:t>
            </a: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91F268DC-67D9-9B9C-B6CF-280A817CF02F}"/>
              </a:ext>
            </a:extLst>
          </p:cNvPr>
          <p:cNvSpPr/>
          <p:nvPr/>
        </p:nvSpPr>
        <p:spPr>
          <a:xfrm>
            <a:off x="4882742" y="3609903"/>
            <a:ext cx="2426516" cy="690282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C3F5EBB-9865-080D-1F3F-EA1197D3D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445" y="2389926"/>
            <a:ext cx="3366797" cy="2439954"/>
          </a:xfrm>
          <a:prstGeom prst="rect">
            <a:avLst/>
          </a:prstGeom>
        </p:spPr>
      </p:pic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2BC0ED99-3776-B780-BA04-28FBBB652363}"/>
              </a:ext>
            </a:extLst>
          </p:cNvPr>
          <p:cNvSpPr txBox="1">
            <a:spLocks/>
          </p:cNvSpPr>
          <p:nvPr/>
        </p:nvSpPr>
        <p:spPr>
          <a:xfrm>
            <a:off x="1647623" y="1872821"/>
            <a:ext cx="2212164" cy="35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Da  Via Curtatone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A2A76FBD-F349-6E60-B3EB-A6683F2E8EAA}"/>
              </a:ext>
            </a:extLst>
          </p:cNvPr>
          <p:cNvSpPr txBox="1">
            <a:spLocks/>
          </p:cNvSpPr>
          <p:nvPr/>
        </p:nvSpPr>
        <p:spPr>
          <a:xfrm>
            <a:off x="8599048" y="1908429"/>
            <a:ext cx="2212164" cy="35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 Via Calamandrei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F64175A-8287-ACA8-F25A-6185F23F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445" y="5263364"/>
            <a:ext cx="10636142" cy="1066502"/>
          </a:xfrm>
        </p:spPr>
        <p:txBody>
          <a:bodyPr>
            <a:noAutofit/>
          </a:bodyPr>
          <a:lstStyle/>
          <a:p>
            <a:pPr algn="ctr"/>
            <a:r>
              <a:rPr lang="it-IT" sz="20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Questo trasferimento risponde a specifiche esigenze  </a:t>
            </a:r>
          </a:p>
          <a:p>
            <a:pPr marL="0" indent="0" algn="just">
              <a:buNone/>
            </a:pPr>
            <a:r>
              <a:rPr lang="it-IT" sz="1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Liberare spazi per i servizi socio/sanitari, accorpargli e renderli più omogenei e funzionali e migliorare l’accessibilità per gli utenti</a:t>
            </a:r>
          </a:p>
          <a:p>
            <a:pPr marL="0" indent="0" algn="just">
              <a:buNone/>
            </a:pPr>
            <a:r>
              <a:rPr lang="it-IT" sz="1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Garantire agli uffici direzionali un ambiente funzionale, tecnologicamente avanzato e di facile accessibilità</a:t>
            </a:r>
          </a:p>
          <a:p>
            <a:pPr marL="0" indent="0" algn="just">
              <a:buNone/>
            </a:pPr>
            <a:endParaRPr lang="it-IT" sz="14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107315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   </a:t>
            </a:r>
            <a:endParaRPr lang="it-IT" sz="1400" dirty="0">
              <a:solidFill>
                <a:srgbClr val="00518E"/>
              </a:solidFill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6C86CF8B-B145-5C60-CC1C-DB0065F8D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607" y="2365918"/>
            <a:ext cx="3659931" cy="2463962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5534C775-2E53-883B-2A1D-9D83353B6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5637" y="549609"/>
            <a:ext cx="1691149" cy="106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3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D27CC5-3EB2-68D4-BD2E-00AF8E6F2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178" y="922930"/>
            <a:ext cx="77506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Trasferimento Dipartimento Tecnico Aziendale </a:t>
            </a:r>
            <a:b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</a:br>
            <a: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 Da sede Polo Infermieristico UNISI del </a:t>
            </a:r>
            <a:r>
              <a:rPr lang="it-IT" sz="2800" dirty="0" err="1">
                <a:solidFill>
                  <a:srgbClr val="00518E"/>
                </a:solidFill>
                <a:latin typeface="Tw Cen MT Condensed Extra Bold" panose="020B0803020202020204" pitchFamily="34" charset="0"/>
              </a:rPr>
              <a:t>Pionta</a:t>
            </a:r>
            <a: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</a:rPr>
              <a:t> a via Curtatone  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11439A4-0C5C-DB3B-9396-E21C38396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611" y="496483"/>
            <a:ext cx="1688738" cy="106689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729F2365-7E43-A8CC-9C24-14AE9CAE2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737" y="2932923"/>
            <a:ext cx="3137242" cy="202253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EB8F73D-85E4-C9AE-8D5B-B9FB554C7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961" y="2932923"/>
            <a:ext cx="3137242" cy="2022535"/>
          </a:xfrm>
          <a:prstGeom prst="rect">
            <a:avLst/>
          </a:prstGeom>
        </p:spPr>
      </p:pic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C0EA51CE-EC55-B6CD-6AA8-17B6CD85828E}"/>
              </a:ext>
            </a:extLst>
          </p:cNvPr>
          <p:cNvSpPr/>
          <p:nvPr/>
        </p:nvSpPr>
        <p:spPr>
          <a:xfrm>
            <a:off x="5020393" y="3698394"/>
            <a:ext cx="2426516" cy="690282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F2CB5BF-63D4-EB64-6700-04459214536F}"/>
              </a:ext>
            </a:extLst>
          </p:cNvPr>
          <p:cNvSpPr txBox="1">
            <a:spLocks/>
          </p:cNvSpPr>
          <p:nvPr/>
        </p:nvSpPr>
        <p:spPr>
          <a:xfrm>
            <a:off x="8189841" y="2292478"/>
            <a:ext cx="2212164" cy="35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 Via Curtatone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743B32DB-8FF3-93C8-733E-1D1AA9455043}"/>
              </a:ext>
            </a:extLst>
          </p:cNvPr>
          <p:cNvSpPr txBox="1">
            <a:spLocks/>
          </p:cNvSpPr>
          <p:nvPr/>
        </p:nvSpPr>
        <p:spPr>
          <a:xfrm>
            <a:off x="1425900" y="2292478"/>
            <a:ext cx="2596018" cy="35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Polo Infermieristico </a:t>
            </a:r>
            <a:r>
              <a:rPr lang="it-IT" sz="180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Pionta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45CFA99B-9DFF-DA27-CC3F-AE9AB2A8C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797" y="5136427"/>
            <a:ext cx="10636142" cy="131360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18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Questo trasferimento risponde a due esigenze  </a:t>
            </a:r>
          </a:p>
          <a:p>
            <a:pPr marL="0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1</a:t>
            </a: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) liberare spazi per la didattica e la formazione delle nuove professioni infermieristiche universitarie </a:t>
            </a:r>
          </a:p>
          <a:p>
            <a:pPr marL="0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2) garantire uffici funzionali e vicini all’ospedale San Donato al Dipartimento Tecnico</a:t>
            </a:r>
          </a:p>
          <a:p>
            <a:pPr marL="107315" indent="0" algn="just">
              <a:buNone/>
            </a:pPr>
            <a:r>
              <a:rPr lang="it-IT" sz="12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   </a:t>
            </a:r>
            <a:endParaRPr lang="it-IT" dirty="0">
              <a:solidFill>
                <a:srgbClr val="0051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4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BA6F4-19BD-7262-23D5-C17C1E5B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964" y="523865"/>
            <a:ext cx="8016108" cy="100285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Da via </a:t>
            </a:r>
            <a:r>
              <a:rPr lang="it-IT" b="1" kern="15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Guadagnoli</a:t>
            </a:r>
            <a:r>
              <a:rPr lang="it-IT" b="1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a via Curtatone</a:t>
            </a:r>
            <a:br>
              <a:rPr lang="it-IT" sz="3200" b="1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</a:br>
            <a:r>
              <a:rPr lang="it-IT" sz="22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Trasferimento Direzione Zona Distretto Aretina, Cure Primarie </a:t>
            </a:r>
            <a:br>
              <a:rPr lang="it-IT" sz="22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</a:br>
            <a:r>
              <a:rPr lang="it-IT" sz="22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e Servizio Sociale </a:t>
            </a:r>
            <a:r>
              <a:rPr lang="it-IT" sz="2200" kern="15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Disrettuale</a:t>
            </a:r>
            <a:br>
              <a:rPr lang="it-IT" sz="2400" kern="150" dirty="0"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</a:br>
            <a:endParaRPr lang="it-IT" sz="2400" dirty="0">
              <a:latin typeface="Tw Cen MT Condensed Extra Bold" panose="020B0803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C5B324-B20F-54A3-E587-970660378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797" y="5136426"/>
            <a:ext cx="10636142" cy="1409391"/>
          </a:xfrm>
        </p:spPr>
        <p:txBody>
          <a:bodyPr>
            <a:normAutofit/>
          </a:bodyPr>
          <a:lstStyle/>
          <a:p>
            <a:pPr algn="ctr"/>
            <a:r>
              <a:rPr lang="it-IT" sz="18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Questo trasferimento risponde a due esigenze  </a:t>
            </a:r>
          </a:p>
          <a:p>
            <a:pPr marL="0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1</a:t>
            </a: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) completare il riassestamento in un’unica sede del Distretto Aretino in via Curtatone.</a:t>
            </a:r>
          </a:p>
          <a:p>
            <a:pPr marL="0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2) accogliere negli spazi lasciati liberi in via XXV aprile  due servizi di primo piano della rete territoriale:</a:t>
            </a:r>
          </a:p>
          <a:p>
            <a:pPr marL="107315" indent="0" algn="just">
              <a:buNone/>
            </a:pPr>
            <a:r>
              <a:rPr lang="it-IT" sz="12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         </a:t>
            </a:r>
            <a:endParaRPr lang="it-IT" dirty="0">
              <a:solidFill>
                <a:srgbClr val="00518E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63DE619-A24A-FA1C-B7E0-1D407FD55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833" y="2734598"/>
            <a:ext cx="3336348" cy="210741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2CBA4EDB-9BB2-FC39-6DBA-15736FE0B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3209" y="2737242"/>
            <a:ext cx="2951002" cy="2107414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1E2259FB-852C-4210-0416-8C0593D44737}"/>
              </a:ext>
            </a:extLst>
          </p:cNvPr>
          <p:cNvSpPr txBox="1">
            <a:spLocks/>
          </p:cNvSpPr>
          <p:nvPr/>
        </p:nvSpPr>
        <p:spPr>
          <a:xfrm>
            <a:off x="8533970" y="2191139"/>
            <a:ext cx="2212164" cy="35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 Via Curtatone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BFD5D53B-DA9F-3225-769E-8B3D91B1AF31}"/>
              </a:ext>
            </a:extLst>
          </p:cNvPr>
          <p:cNvSpPr/>
          <p:nvPr/>
        </p:nvSpPr>
        <p:spPr>
          <a:xfrm>
            <a:off x="4920776" y="3519109"/>
            <a:ext cx="2845837" cy="690282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3DACBDDC-CB01-36FC-AE4C-C472C23D1753}"/>
              </a:ext>
            </a:extLst>
          </p:cNvPr>
          <p:cNvSpPr txBox="1">
            <a:spLocks/>
          </p:cNvSpPr>
          <p:nvPr/>
        </p:nvSpPr>
        <p:spPr>
          <a:xfrm>
            <a:off x="1281150" y="2145288"/>
            <a:ext cx="2989714" cy="422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Da via </a:t>
            </a:r>
            <a:r>
              <a:rPr lang="it-IT" sz="180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Guadagnoli</a:t>
            </a: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242C0B6-13A2-AF58-5155-0B1A21EED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036" y="491014"/>
            <a:ext cx="1691149" cy="106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37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C6481E-17EB-D100-4460-85D1B62E9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19" y="637626"/>
            <a:ext cx="7360154" cy="6902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Le attività specialistiche ed i servizi che si spostano da via </a:t>
            </a:r>
            <a:r>
              <a:rPr lang="it-IT" sz="280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Guadagnoli</a:t>
            </a:r>
            <a:r>
              <a:rPr lang="it-IT" sz="2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a via Curtatone</a:t>
            </a: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7D5F907-BC03-37AD-E858-CDFBB3360638}"/>
              </a:ext>
            </a:extLst>
          </p:cNvPr>
          <p:cNvSpPr txBox="1"/>
          <p:nvPr/>
        </p:nvSpPr>
        <p:spPr>
          <a:xfrm>
            <a:off x="1607976" y="1720989"/>
            <a:ext cx="89760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0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Distretto socio/sanitario zona aretina </a:t>
            </a:r>
          </a:p>
          <a:p>
            <a:pPr algn="just"/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Uffici, Servizi e Ambulatori Territoriali </a:t>
            </a: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(Cardiologia; Neurologia; Geriatria; Oculistica; Ortopedia), accorparti in un'unica struttura  a piano terra dell’edificio di via Curtatone che garantirà migliore accessibilità per i cittadini. In questo caso è prevista una sala d'attesa, un front-office per le informazioni, un punto CUP e un coordinatore infermieristico che avrà il compito di sovraintende alla gestione delle prestazioni sanitarie.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Punto Insieme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Unità di Valutazione Multidimensionale (UVM)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Punto di Distribuzione materiale sanitario integrativo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Ufficio Relazioni con il Pubblico (URP)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Ufficio Gestione Agende 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Ufficio Trasporti</a:t>
            </a:r>
          </a:p>
          <a:p>
            <a:pPr marL="0" indent="0" algn="just">
              <a:buNone/>
            </a:pPr>
            <a:r>
              <a:rPr lang="it-IT" sz="20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• Dipartimento Tecnico</a:t>
            </a:r>
          </a:p>
          <a:p>
            <a:pPr algn="just"/>
            <a:endParaRPr lang="it-IT" sz="20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DE233E8-7688-CF00-701D-57540BE56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421" y="275672"/>
            <a:ext cx="1569308" cy="99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8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1942E3-5AD1-C7AB-A96E-6356376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781" y="343503"/>
            <a:ext cx="7518954" cy="6210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400" kern="150" dirty="0">
              <a:effectLst/>
              <a:latin typeface="Georgia" panose="02040502050405020303" pitchFamily="18" charset="0"/>
              <a:ea typeface="NSimSun" panose="02010609030101010101" pitchFamily="49" charset="-122"/>
              <a:cs typeface="Liberation Mono"/>
            </a:endParaRPr>
          </a:p>
          <a:p>
            <a:pPr marL="0" indent="0" algn="ctr">
              <a:buNone/>
            </a:pPr>
            <a:r>
              <a:rPr lang="it-IT" sz="2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Trasferimento Servizi Riuniti Odontoiatrici e Guardia Medica per la città di Arezzo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2A4CF5-054F-1D6D-6B19-7A3EB86A3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968" y="2665499"/>
            <a:ext cx="3049534" cy="253643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DE6A0CE-7305-3946-EC85-EEE84B38A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36" y="2633767"/>
            <a:ext cx="3645768" cy="2568171"/>
          </a:xfrm>
          <a:prstGeom prst="rect">
            <a:avLst/>
          </a:prstGeom>
        </p:spPr>
      </p:pic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E3D5FAC5-056B-2D43-7C7C-4DB68F86C3DE}"/>
              </a:ext>
            </a:extLst>
          </p:cNvPr>
          <p:cNvSpPr/>
          <p:nvPr/>
        </p:nvSpPr>
        <p:spPr>
          <a:xfrm>
            <a:off x="5011528" y="3494543"/>
            <a:ext cx="2845837" cy="690282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83CC84AA-B78E-1967-9A8E-CD1C6F049A1E}"/>
              </a:ext>
            </a:extLst>
          </p:cNvPr>
          <p:cNvSpPr txBox="1">
            <a:spLocks/>
          </p:cNvSpPr>
          <p:nvPr/>
        </p:nvSpPr>
        <p:spPr>
          <a:xfrm>
            <a:off x="1251419" y="2243473"/>
            <a:ext cx="2989714" cy="422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Da via </a:t>
            </a:r>
            <a:r>
              <a:rPr lang="it-IT" sz="180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Guadagnoli</a:t>
            </a: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29E88EBC-93BB-EB59-68B0-43370A370515}"/>
              </a:ext>
            </a:extLst>
          </p:cNvPr>
          <p:cNvSpPr txBox="1">
            <a:spLocks/>
          </p:cNvSpPr>
          <p:nvPr/>
        </p:nvSpPr>
        <p:spPr>
          <a:xfrm>
            <a:off x="7237346" y="2251150"/>
            <a:ext cx="4525346" cy="422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Ad ex Clinica San Giuseppe  in via Saffi   </a:t>
            </a:r>
            <a:endParaRPr lang="it-IT" sz="1800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8C3C7FB-67EB-D070-9062-55A10A540C8D}"/>
              </a:ext>
            </a:extLst>
          </p:cNvPr>
          <p:cNvSpPr txBox="1"/>
          <p:nvPr/>
        </p:nvSpPr>
        <p:spPr>
          <a:xfrm>
            <a:off x="1251419" y="5634168"/>
            <a:ext cx="9045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Attività specialistiche odontoiatriche  e Servizio di Guardia Medica per la città di Arezzo  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Nuova collocazione in una zona centrale della città per garantire un servizio di prossimità</a:t>
            </a:r>
            <a:endParaRPr lang="it-IT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1288389-69B9-921D-E1CC-751C8D46BC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738" y="482591"/>
            <a:ext cx="1765954" cy="111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A448CF27-53A3-F988-9C4D-71596AE4406C}"/>
              </a:ext>
            </a:extLst>
          </p:cNvPr>
          <p:cNvSpPr txBox="1">
            <a:spLocks/>
          </p:cNvSpPr>
          <p:nvPr/>
        </p:nvSpPr>
        <p:spPr>
          <a:xfrm>
            <a:off x="865238" y="785138"/>
            <a:ext cx="9232490" cy="422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it-IT" sz="320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I nuovi servizi che saranno ospitati  in via XXV Aprile </a:t>
            </a:r>
            <a:endParaRPr lang="it-IT" sz="3200" dirty="0">
              <a:solidFill>
                <a:srgbClr val="00518E"/>
              </a:solidFill>
              <a:latin typeface="Tw Cen MT Condensed Extra Bold" panose="020B0803020202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77402CA-3DDE-4E49-2ADD-C1DE3A788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872" y="2822337"/>
            <a:ext cx="3589076" cy="269180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A14BCBB-6F86-D80D-C9BC-FAA539E347D2}"/>
              </a:ext>
            </a:extLst>
          </p:cNvPr>
          <p:cNvSpPr txBox="1"/>
          <p:nvPr/>
        </p:nvSpPr>
        <p:spPr>
          <a:xfrm>
            <a:off x="1415024" y="1915140"/>
            <a:ext cx="7139041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315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</a:t>
            </a:r>
            <a:r>
              <a:rPr lang="it-IT" sz="1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SERVIZI DSM - SALUTE MENTALE </a:t>
            </a:r>
          </a:p>
          <a:p>
            <a:pPr marL="107315" indent="0" algn="just">
              <a:buNone/>
            </a:pP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che avrà una sua adeguata ed unica sede dopo l'inagibilità della vecchia sede di  via  Guido  Monaco</a:t>
            </a:r>
          </a:p>
          <a:p>
            <a:pPr marL="107315" indent="0" algn="just">
              <a:buNone/>
            </a:pPr>
            <a:endParaRPr lang="it-IT" sz="14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107315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ADI (Assistenza Domiciliare </a:t>
            </a:r>
            <a:r>
              <a:rPr lang="it-IT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Infermieristica)</a:t>
            </a:r>
          </a:p>
          <a:p>
            <a:pPr marL="107315" indent="0" algn="just">
              <a:buNone/>
            </a:pPr>
            <a:r>
              <a:rPr lang="it-IT" sz="16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</a:t>
            </a: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il trasferimento da via </a:t>
            </a:r>
            <a:r>
              <a:rPr lang="it-IT" sz="1400" kern="150" dirty="0" err="1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Guadagnoli</a:t>
            </a:r>
            <a:r>
              <a:rPr lang="it-IT" sz="14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 si completa in vista dei lavori del PNRR</a:t>
            </a:r>
          </a:p>
          <a:p>
            <a:pPr marL="107315" indent="0" algn="just">
              <a:buNone/>
            </a:pPr>
            <a:endParaRPr lang="it-IT" sz="14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107315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NUOVA SEDE PER IL COMITATO DI PARTECIPAZIONE</a:t>
            </a:r>
          </a:p>
          <a:p>
            <a:pPr marL="107315" indent="0" algn="just">
              <a:buNone/>
            </a:pPr>
            <a:endParaRPr lang="it-IT" sz="1800" kern="150" dirty="0">
              <a:solidFill>
                <a:srgbClr val="00518E"/>
              </a:solidFill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  <a:p>
            <a:pPr marL="107315" indent="0" algn="just">
              <a:buNone/>
            </a:pPr>
            <a:r>
              <a:rPr lang="it-IT" sz="1800" kern="150" dirty="0">
                <a:solidFill>
                  <a:srgbClr val="00518E"/>
                </a:solidFill>
                <a:effectLst/>
                <a:latin typeface="Tw Cen MT Condensed Extra Bold" panose="020B0803020202020204" pitchFamily="34" charset="0"/>
                <a:ea typeface="NSimSun" panose="02010609030101010101" pitchFamily="49" charset="-122"/>
                <a:cs typeface="Liberation Mono"/>
              </a:rPr>
              <a:t>- CASA DELLA SALUTE, la più grande del Distretto Aretino</a:t>
            </a:r>
            <a:endParaRPr lang="it-IT" sz="1800" kern="150" dirty="0">
              <a:solidFill>
                <a:srgbClr val="0051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  <a:ea typeface="NSimSun" panose="02010609030101010101" pitchFamily="49" charset="-122"/>
              <a:cs typeface="Liberation Mono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34ACE5E-B8A3-6767-6D57-B528FBF0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057" y="428973"/>
            <a:ext cx="1795283" cy="113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6908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</TotalTime>
  <Words>876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Georgia</vt:lpstr>
      <vt:lpstr>Tw Cen MT Condensed Extra Bold</vt:lpstr>
      <vt:lpstr>Wingdings 3</vt:lpstr>
      <vt:lpstr>Filo</vt:lpstr>
      <vt:lpstr>Un’azienda in movimento al servizio della comunità per la salute di tutti </vt:lpstr>
      <vt:lpstr>GLI OBIETTIVI </vt:lpstr>
      <vt:lpstr> TEMPI E CRONOLOGIA</vt:lpstr>
      <vt:lpstr>Presentazione standard di PowerPoint</vt:lpstr>
      <vt:lpstr>Trasferimento Dipartimento Tecnico Aziendale   Da sede Polo Infermieristico UNISI del Pionta a via Curtatone   </vt:lpstr>
      <vt:lpstr>Da via Guadagnoli a via Curtatone Trasferimento Direzione Zona Distretto Aretina, Cure Primarie  e Servizio Sociale Disrettuale </vt:lpstr>
      <vt:lpstr>Presentazione standard di PowerPoint</vt:lpstr>
      <vt:lpstr>Presentazione standard di PowerPoint</vt:lpstr>
      <vt:lpstr>Presentazione standard di PowerPoint</vt:lpstr>
      <vt:lpstr>Servizio di Pneumologia Territoriale Da via Guadagnoli a Case Nuove di Cecilicano </vt:lpstr>
      <vt:lpstr>TUTTI I TRASFERIMENTI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Un’azienda in movimento al servizio della comunità per la salute di tutti</dc:title>
  <dc:creator>Andrea Laurenzi</dc:creator>
  <cp:lastModifiedBy>Andrea Laurenzi</cp:lastModifiedBy>
  <cp:revision>1</cp:revision>
  <dcterms:created xsi:type="dcterms:W3CDTF">2023-09-23T06:01:41Z</dcterms:created>
  <dcterms:modified xsi:type="dcterms:W3CDTF">2023-09-25T12:20:09Z</dcterms:modified>
</cp:coreProperties>
</file>